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81" r:id="rId7"/>
    <p:sldId id="282" r:id="rId8"/>
    <p:sldId id="263" r:id="rId9"/>
    <p:sldId id="283" r:id="rId10"/>
    <p:sldId id="284" r:id="rId11"/>
    <p:sldId id="265" r:id="rId12"/>
    <p:sldId id="267" r:id="rId13"/>
    <p:sldId id="269" r:id="rId14"/>
    <p:sldId id="259" r:id="rId15"/>
    <p:sldId id="274" r:id="rId16"/>
    <p:sldId id="285" r:id="rId17"/>
    <p:sldId id="275" r:id="rId18"/>
    <p:sldId id="277" r:id="rId19"/>
    <p:sldId id="278" r:id="rId20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0" autoAdjust="0"/>
    <p:restoredTop sz="94660"/>
  </p:normalViewPr>
  <p:slideViewPr>
    <p:cSldViewPr>
      <p:cViewPr varScale="1">
        <p:scale>
          <a:sx n="93" d="100"/>
          <a:sy n="93" d="100"/>
        </p:scale>
        <p:origin x="56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8.xml"/><Relationship Id="rId1" Type="http://schemas.openxmlformats.org/officeDocument/2006/relationships/slide" Target="../slides/slide5.xml"/><Relationship Id="rId5" Type="http://schemas.openxmlformats.org/officeDocument/2006/relationships/slide" Target="../slides/slide13.xml"/><Relationship Id="rId4" Type="http://schemas.openxmlformats.org/officeDocument/2006/relationships/slide" Target="../slides/slide12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" Target="../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BC29CE-589D-4F67-ACB9-DD4A8A86E50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51BFB3-CE42-44BB-A0CD-916922158831}">
      <dgm:prSet phldrT="[Text]"/>
      <dgm:spPr/>
      <dgm:t>
        <a:bodyPr/>
        <a:lstStyle/>
        <a:p>
          <a:r>
            <a:rPr lang="en-US" dirty="0" err="1" smtClean="0"/>
            <a:t>Geguritan</a:t>
          </a:r>
          <a:endParaRPr lang="en-US" dirty="0"/>
        </a:p>
      </dgm:t>
    </dgm:pt>
    <dgm:pt modelId="{CE997369-B749-4039-88CB-D3E7DE160081}" type="parTrans" cxnId="{7CA33179-B152-49D9-8A3C-4F7E3EA1AC49}">
      <dgm:prSet/>
      <dgm:spPr/>
      <dgm:t>
        <a:bodyPr/>
        <a:lstStyle/>
        <a:p>
          <a:endParaRPr lang="en-US"/>
        </a:p>
      </dgm:t>
    </dgm:pt>
    <dgm:pt modelId="{4D34EA85-68E3-4350-827E-0510E8DF39E9}" type="sibTrans" cxnId="{7CA33179-B152-49D9-8A3C-4F7E3EA1AC49}">
      <dgm:prSet/>
      <dgm:spPr/>
      <dgm:t>
        <a:bodyPr/>
        <a:lstStyle/>
        <a:p>
          <a:endParaRPr lang="en-US"/>
        </a:p>
      </dgm:t>
    </dgm:pt>
    <dgm:pt modelId="{A1C6562B-041C-4B21-8FF6-637CCF9419FA}">
      <dgm:prSet phldrT="[Text]"/>
      <dgm:spPr/>
      <dgm:t>
        <a:bodyPr/>
        <a:lstStyle/>
        <a:p>
          <a:r>
            <a:rPr lang="en-US" dirty="0" err="1" smtClean="0"/>
            <a:t>Jinising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8CF1DF91-7DE7-496D-8B63-241222096D10}" type="parTrans" cxnId="{0551F458-304E-458E-B2CD-8C6B8FDE3D9F}">
      <dgm:prSet/>
      <dgm:spPr/>
      <dgm:t>
        <a:bodyPr/>
        <a:lstStyle/>
        <a:p>
          <a:endParaRPr lang="en-US"/>
        </a:p>
      </dgm:t>
    </dgm:pt>
    <dgm:pt modelId="{8A30F7AA-6ED1-42DD-BFDE-F0486AB7EA00}" type="sibTrans" cxnId="{0551F458-304E-458E-B2CD-8C6B8FDE3D9F}">
      <dgm:prSet/>
      <dgm:spPr/>
      <dgm:t>
        <a:bodyPr/>
        <a:lstStyle/>
        <a:p>
          <a:endParaRPr lang="en-US"/>
        </a:p>
      </dgm:t>
    </dgm:pt>
    <dgm:pt modelId="{A2EDD09B-5525-46B6-87DF-9FB8D34B8EA3}">
      <dgm:prSet phldrT="[Text]"/>
      <dgm:spPr/>
      <dgm:t>
        <a:bodyPr/>
        <a:lstStyle/>
        <a:p>
          <a:r>
            <a:rPr lang="en-US" dirty="0" err="1" smtClean="0"/>
            <a:t>Struktur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D142B81-95C5-43F0-BD52-DD2EE084CC57}" type="parTrans" cxnId="{F30E7123-6DD7-4F8D-AD86-37361694600C}">
      <dgm:prSet/>
      <dgm:spPr/>
      <dgm:t>
        <a:bodyPr/>
        <a:lstStyle/>
        <a:p>
          <a:endParaRPr lang="en-US"/>
        </a:p>
      </dgm:t>
    </dgm:pt>
    <dgm:pt modelId="{08664A40-B2D1-41D6-AFE1-7184874319CA}" type="sibTrans" cxnId="{F30E7123-6DD7-4F8D-AD86-37361694600C}">
      <dgm:prSet/>
      <dgm:spPr/>
      <dgm:t>
        <a:bodyPr/>
        <a:lstStyle/>
        <a:p>
          <a:endParaRPr lang="en-US"/>
        </a:p>
      </dgm:t>
    </dgm:pt>
    <dgm:pt modelId="{B321D6DD-3D37-444A-93DF-BB47F2D1312C}">
      <dgm:prSet phldrT="[Text]"/>
      <dgm:spPr/>
      <dgm:t>
        <a:bodyPr/>
        <a:lstStyle/>
        <a:p>
          <a:r>
            <a:rPr lang="en-US" dirty="0" err="1" smtClean="0"/>
            <a:t>Ngembangake</a:t>
          </a:r>
          <a:r>
            <a:rPr lang="en-US" dirty="0" smtClean="0"/>
            <a:t> Isi </a:t>
          </a:r>
          <a:r>
            <a:rPr lang="en-US" dirty="0" err="1" smtClean="0"/>
            <a:t>Geguritan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5E55485F-F0F1-4034-BCBD-50D974EA5876}" type="parTrans" cxnId="{A797070B-B566-45D7-93EB-E9DE343B36CA}">
      <dgm:prSet/>
      <dgm:spPr/>
      <dgm:t>
        <a:bodyPr/>
        <a:lstStyle/>
        <a:p>
          <a:endParaRPr lang="en-US"/>
        </a:p>
      </dgm:t>
    </dgm:pt>
    <dgm:pt modelId="{595CE8E1-5592-48D1-938E-38EE256AC8FB}" type="sibTrans" cxnId="{A797070B-B566-45D7-93EB-E9DE343B36CA}">
      <dgm:prSet/>
      <dgm:spPr/>
      <dgm:t>
        <a:bodyPr/>
        <a:lstStyle/>
        <a:p>
          <a:endParaRPr lang="en-US"/>
        </a:p>
      </dgm:t>
    </dgm:pt>
    <dgm:pt modelId="{480286E6-5A16-4B7F-AF07-06B7FECBC498}">
      <dgm:prSet phldrT="[Text]"/>
      <dgm:spPr/>
      <dgm:t>
        <a:bodyPr/>
        <a:lstStyle/>
        <a:p>
          <a:r>
            <a:rPr lang="en-US" dirty="0" err="1" smtClean="0"/>
            <a:t>Maca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17080BB2-92A2-4337-9C2F-89B4FC38749C}" type="parTrans" cxnId="{6254670B-A714-4AC3-9CAE-A31520ED0F69}">
      <dgm:prSet/>
      <dgm:spPr/>
      <dgm:t>
        <a:bodyPr/>
        <a:lstStyle/>
        <a:p>
          <a:endParaRPr lang="en-US"/>
        </a:p>
      </dgm:t>
    </dgm:pt>
    <dgm:pt modelId="{3EC18A64-5A7B-4A60-88F0-EF081646E688}" type="sibTrans" cxnId="{6254670B-A714-4AC3-9CAE-A31520ED0F69}">
      <dgm:prSet/>
      <dgm:spPr/>
      <dgm:t>
        <a:bodyPr/>
        <a:lstStyle/>
        <a:p>
          <a:endParaRPr lang="en-US"/>
        </a:p>
      </dgm:t>
    </dgm:pt>
    <dgm:pt modelId="{1B857396-247C-4759-87AF-36379C76BAC8}">
      <dgm:prSet phldrT="[Text]"/>
      <dgm:spPr/>
      <dgm:t>
        <a:bodyPr/>
        <a:lstStyle/>
        <a:p>
          <a:r>
            <a:rPr lang="en-US" dirty="0" err="1" smtClean="0"/>
            <a:t>Nulis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5C9B72C9-5895-4456-A3E6-25F7C19BCDAD}" type="parTrans" cxnId="{27933577-7405-49FB-A4D1-C273C2239185}">
      <dgm:prSet/>
      <dgm:spPr/>
      <dgm:t>
        <a:bodyPr/>
        <a:lstStyle/>
        <a:p>
          <a:endParaRPr lang="en-US"/>
        </a:p>
      </dgm:t>
    </dgm:pt>
    <dgm:pt modelId="{FBC93323-A5B7-4702-AD59-C78C5967543A}" type="sibTrans" cxnId="{27933577-7405-49FB-A4D1-C273C2239185}">
      <dgm:prSet/>
      <dgm:spPr/>
      <dgm:t>
        <a:bodyPr/>
        <a:lstStyle/>
        <a:p>
          <a:endParaRPr lang="en-US"/>
        </a:p>
      </dgm:t>
    </dgm:pt>
    <dgm:pt modelId="{AED76821-1692-4A8D-8222-94E06FDDBFFA}" type="pres">
      <dgm:prSet presAssocID="{FFBC29CE-589D-4F67-ACB9-DD4A8A86E50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23E2C4F-1920-4B02-8F9F-39689EC3741B}" type="pres">
      <dgm:prSet presAssocID="{1351BFB3-CE42-44BB-A0CD-916922158831}" presName="hierRoot1" presStyleCnt="0">
        <dgm:presLayoutVars>
          <dgm:hierBranch val="init"/>
        </dgm:presLayoutVars>
      </dgm:prSet>
      <dgm:spPr/>
    </dgm:pt>
    <dgm:pt modelId="{A413A04B-477F-4CA6-84D7-589AAFE8F004}" type="pres">
      <dgm:prSet presAssocID="{1351BFB3-CE42-44BB-A0CD-916922158831}" presName="rootComposite1" presStyleCnt="0"/>
      <dgm:spPr/>
    </dgm:pt>
    <dgm:pt modelId="{706328AE-CD66-4B8E-A763-031AC2A9091E}" type="pres">
      <dgm:prSet presAssocID="{1351BFB3-CE42-44BB-A0CD-91692215883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3C121E-B0F4-4A56-90DE-9A5062A31442}" type="pres">
      <dgm:prSet presAssocID="{1351BFB3-CE42-44BB-A0CD-91692215883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057C5C0-B2D9-4AC6-A3A7-20562CFC87ED}" type="pres">
      <dgm:prSet presAssocID="{1351BFB3-CE42-44BB-A0CD-916922158831}" presName="hierChild2" presStyleCnt="0"/>
      <dgm:spPr/>
    </dgm:pt>
    <dgm:pt modelId="{CD43950F-2DE6-4359-BAE2-24BDB20C9629}" type="pres">
      <dgm:prSet presAssocID="{8CF1DF91-7DE7-496D-8B63-241222096D10}" presName="Name37" presStyleLbl="parChTrans1D2" presStyleIdx="0" presStyleCnt="5"/>
      <dgm:spPr/>
      <dgm:t>
        <a:bodyPr/>
        <a:lstStyle/>
        <a:p>
          <a:endParaRPr lang="en-US"/>
        </a:p>
      </dgm:t>
    </dgm:pt>
    <dgm:pt modelId="{08675438-FA07-4286-8F61-262557851414}" type="pres">
      <dgm:prSet presAssocID="{A1C6562B-041C-4B21-8FF6-637CCF9419FA}" presName="hierRoot2" presStyleCnt="0">
        <dgm:presLayoutVars>
          <dgm:hierBranch val="init"/>
        </dgm:presLayoutVars>
      </dgm:prSet>
      <dgm:spPr/>
    </dgm:pt>
    <dgm:pt modelId="{5333619E-9F81-413F-BB27-5C03910717A4}" type="pres">
      <dgm:prSet presAssocID="{A1C6562B-041C-4B21-8FF6-637CCF9419FA}" presName="rootComposite" presStyleCnt="0"/>
      <dgm:spPr/>
    </dgm:pt>
    <dgm:pt modelId="{E4DC0EB0-6BF8-4617-9752-9FD85076159C}" type="pres">
      <dgm:prSet presAssocID="{A1C6562B-041C-4B21-8FF6-637CCF9419FA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CC2A5B9-4AB9-4F16-BAA7-AC0F9E3E615C}" type="pres">
      <dgm:prSet presAssocID="{A1C6562B-041C-4B21-8FF6-637CCF9419FA}" presName="rootConnector" presStyleLbl="node2" presStyleIdx="0" presStyleCnt="5"/>
      <dgm:spPr/>
      <dgm:t>
        <a:bodyPr/>
        <a:lstStyle/>
        <a:p>
          <a:endParaRPr lang="en-US"/>
        </a:p>
      </dgm:t>
    </dgm:pt>
    <dgm:pt modelId="{7BD0A1F0-3ECE-4D80-9AFB-29D8FEB328F5}" type="pres">
      <dgm:prSet presAssocID="{A1C6562B-041C-4B21-8FF6-637CCF9419FA}" presName="hierChild4" presStyleCnt="0"/>
      <dgm:spPr/>
    </dgm:pt>
    <dgm:pt modelId="{B9C190D7-B3AD-460E-A9F5-8FBB37B2F705}" type="pres">
      <dgm:prSet presAssocID="{A1C6562B-041C-4B21-8FF6-637CCF9419FA}" presName="hierChild5" presStyleCnt="0"/>
      <dgm:spPr/>
    </dgm:pt>
    <dgm:pt modelId="{6B91C308-C86E-430A-AE1D-496447655E63}" type="pres">
      <dgm:prSet presAssocID="{FD142B81-95C5-43F0-BD52-DD2EE084CC57}" presName="Name37" presStyleLbl="parChTrans1D2" presStyleIdx="1" presStyleCnt="5"/>
      <dgm:spPr/>
      <dgm:t>
        <a:bodyPr/>
        <a:lstStyle/>
        <a:p>
          <a:endParaRPr lang="en-US"/>
        </a:p>
      </dgm:t>
    </dgm:pt>
    <dgm:pt modelId="{D37B4669-7CB8-4218-8359-5DAC9DFC4786}" type="pres">
      <dgm:prSet presAssocID="{A2EDD09B-5525-46B6-87DF-9FB8D34B8EA3}" presName="hierRoot2" presStyleCnt="0">
        <dgm:presLayoutVars>
          <dgm:hierBranch val="init"/>
        </dgm:presLayoutVars>
      </dgm:prSet>
      <dgm:spPr/>
    </dgm:pt>
    <dgm:pt modelId="{45789AE2-229D-475A-A3F4-C0F646DB79BB}" type="pres">
      <dgm:prSet presAssocID="{A2EDD09B-5525-46B6-87DF-9FB8D34B8EA3}" presName="rootComposite" presStyleCnt="0"/>
      <dgm:spPr/>
    </dgm:pt>
    <dgm:pt modelId="{AF8BE326-6204-4DEC-96C2-1D07B5B2485E}" type="pres">
      <dgm:prSet presAssocID="{A2EDD09B-5525-46B6-87DF-9FB8D34B8EA3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C14840F-DA92-4A98-9803-CC7F0C05E75D}" type="pres">
      <dgm:prSet presAssocID="{A2EDD09B-5525-46B6-87DF-9FB8D34B8EA3}" presName="rootConnector" presStyleLbl="node2" presStyleIdx="1" presStyleCnt="5"/>
      <dgm:spPr/>
      <dgm:t>
        <a:bodyPr/>
        <a:lstStyle/>
        <a:p>
          <a:endParaRPr lang="en-US"/>
        </a:p>
      </dgm:t>
    </dgm:pt>
    <dgm:pt modelId="{71B2904D-0349-4408-9848-D3DFF02B4D09}" type="pres">
      <dgm:prSet presAssocID="{A2EDD09B-5525-46B6-87DF-9FB8D34B8EA3}" presName="hierChild4" presStyleCnt="0"/>
      <dgm:spPr/>
    </dgm:pt>
    <dgm:pt modelId="{5DD00CC6-5E06-4A48-AE84-551FEB278126}" type="pres">
      <dgm:prSet presAssocID="{A2EDD09B-5525-46B6-87DF-9FB8D34B8EA3}" presName="hierChild5" presStyleCnt="0"/>
      <dgm:spPr/>
    </dgm:pt>
    <dgm:pt modelId="{D8899D9A-7BFC-4800-BDF1-93CFBFE1D310}" type="pres">
      <dgm:prSet presAssocID="{5E55485F-F0F1-4034-BCBD-50D974EA5876}" presName="Name37" presStyleLbl="parChTrans1D2" presStyleIdx="2" presStyleCnt="5"/>
      <dgm:spPr/>
      <dgm:t>
        <a:bodyPr/>
        <a:lstStyle/>
        <a:p>
          <a:endParaRPr lang="en-US"/>
        </a:p>
      </dgm:t>
    </dgm:pt>
    <dgm:pt modelId="{69C4D1EE-CDE4-446F-98C1-9D2804DB54BC}" type="pres">
      <dgm:prSet presAssocID="{B321D6DD-3D37-444A-93DF-BB47F2D1312C}" presName="hierRoot2" presStyleCnt="0">
        <dgm:presLayoutVars>
          <dgm:hierBranch val="init"/>
        </dgm:presLayoutVars>
      </dgm:prSet>
      <dgm:spPr/>
    </dgm:pt>
    <dgm:pt modelId="{5839373C-775F-4CC4-9C18-F309FB122C53}" type="pres">
      <dgm:prSet presAssocID="{B321D6DD-3D37-444A-93DF-BB47F2D1312C}" presName="rootComposite" presStyleCnt="0"/>
      <dgm:spPr/>
    </dgm:pt>
    <dgm:pt modelId="{CA0E6152-740C-456C-BCEF-CA8BB7261DED}" type="pres">
      <dgm:prSet presAssocID="{B321D6DD-3D37-444A-93DF-BB47F2D1312C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AC7771E-AF5D-4A71-82C9-72F0A115F321}" type="pres">
      <dgm:prSet presAssocID="{B321D6DD-3D37-444A-93DF-BB47F2D1312C}" presName="rootConnector" presStyleLbl="node2" presStyleIdx="2" presStyleCnt="5"/>
      <dgm:spPr/>
      <dgm:t>
        <a:bodyPr/>
        <a:lstStyle/>
        <a:p>
          <a:endParaRPr lang="en-US"/>
        </a:p>
      </dgm:t>
    </dgm:pt>
    <dgm:pt modelId="{725D36B5-2BC3-466B-AAEC-18BAAA962B70}" type="pres">
      <dgm:prSet presAssocID="{B321D6DD-3D37-444A-93DF-BB47F2D1312C}" presName="hierChild4" presStyleCnt="0"/>
      <dgm:spPr/>
    </dgm:pt>
    <dgm:pt modelId="{D661A9F5-76B4-4A61-9828-59451BDB2166}" type="pres">
      <dgm:prSet presAssocID="{B321D6DD-3D37-444A-93DF-BB47F2D1312C}" presName="hierChild5" presStyleCnt="0"/>
      <dgm:spPr/>
    </dgm:pt>
    <dgm:pt modelId="{BADA7DEA-846F-4CCB-8A4D-250E15DB287D}" type="pres">
      <dgm:prSet presAssocID="{17080BB2-92A2-4337-9C2F-89B4FC38749C}" presName="Name37" presStyleLbl="parChTrans1D2" presStyleIdx="3" presStyleCnt="5"/>
      <dgm:spPr/>
      <dgm:t>
        <a:bodyPr/>
        <a:lstStyle/>
        <a:p>
          <a:endParaRPr lang="en-US"/>
        </a:p>
      </dgm:t>
    </dgm:pt>
    <dgm:pt modelId="{15B36116-3C11-4B40-B321-C40FFC79B340}" type="pres">
      <dgm:prSet presAssocID="{480286E6-5A16-4B7F-AF07-06B7FECBC498}" presName="hierRoot2" presStyleCnt="0">
        <dgm:presLayoutVars>
          <dgm:hierBranch val="init"/>
        </dgm:presLayoutVars>
      </dgm:prSet>
      <dgm:spPr/>
    </dgm:pt>
    <dgm:pt modelId="{2460CD0D-AA7E-4597-A307-2A54AA53A679}" type="pres">
      <dgm:prSet presAssocID="{480286E6-5A16-4B7F-AF07-06B7FECBC498}" presName="rootComposite" presStyleCnt="0"/>
      <dgm:spPr/>
    </dgm:pt>
    <dgm:pt modelId="{96AA9929-9DBD-417F-913B-87AD0C1D992E}" type="pres">
      <dgm:prSet presAssocID="{480286E6-5A16-4B7F-AF07-06B7FECBC498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1E9D66-5936-4AF2-A4CF-741AFA150245}" type="pres">
      <dgm:prSet presAssocID="{480286E6-5A16-4B7F-AF07-06B7FECBC498}" presName="rootConnector" presStyleLbl="node2" presStyleIdx="3" presStyleCnt="5"/>
      <dgm:spPr/>
      <dgm:t>
        <a:bodyPr/>
        <a:lstStyle/>
        <a:p>
          <a:endParaRPr lang="en-US"/>
        </a:p>
      </dgm:t>
    </dgm:pt>
    <dgm:pt modelId="{CDB1B568-69E4-4E8E-A462-F3E66EF9FAFB}" type="pres">
      <dgm:prSet presAssocID="{480286E6-5A16-4B7F-AF07-06B7FECBC498}" presName="hierChild4" presStyleCnt="0"/>
      <dgm:spPr/>
    </dgm:pt>
    <dgm:pt modelId="{55998701-6065-42F4-A7F1-E5CCBEB5704E}" type="pres">
      <dgm:prSet presAssocID="{480286E6-5A16-4B7F-AF07-06B7FECBC498}" presName="hierChild5" presStyleCnt="0"/>
      <dgm:spPr/>
    </dgm:pt>
    <dgm:pt modelId="{5C0798ED-1485-4EE5-BB40-43BF2A82E338}" type="pres">
      <dgm:prSet presAssocID="{5C9B72C9-5895-4456-A3E6-25F7C19BCDAD}" presName="Name37" presStyleLbl="parChTrans1D2" presStyleIdx="4" presStyleCnt="5"/>
      <dgm:spPr/>
      <dgm:t>
        <a:bodyPr/>
        <a:lstStyle/>
        <a:p>
          <a:endParaRPr lang="en-US"/>
        </a:p>
      </dgm:t>
    </dgm:pt>
    <dgm:pt modelId="{F47A73AF-115D-4FF5-9809-0D9FF418C802}" type="pres">
      <dgm:prSet presAssocID="{1B857396-247C-4759-87AF-36379C76BAC8}" presName="hierRoot2" presStyleCnt="0">
        <dgm:presLayoutVars>
          <dgm:hierBranch val="init"/>
        </dgm:presLayoutVars>
      </dgm:prSet>
      <dgm:spPr/>
    </dgm:pt>
    <dgm:pt modelId="{4B090E3D-2839-47CB-9DCA-47611CAC3F66}" type="pres">
      <dgm:prSet presAssocID="{1B857396-247C-4759-87AF-36379C76BAC8}" presName="rootComposite" presStyleCnt="0"/>
      <dgm:spPr/>
    </dgm:pt>
    <dgm:pt modelId="{A203F8B8-9DF0-460F-B5DC-D7BE933BB17F}" type="pres">
      <dgm:prSet presAssocID="{1B857396-247C-4759-87AF-36379C76BAC8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D634E6E-7D82-4E5F-A2CB-2948E23ED8DE}" type="pres">
      <dgm:prSet presAssocID="{1B857396-247C-4759-87AF-36379C76BAC8}" presName="rootConnector" presStyleLbl="node2" presStyleIdx="4" presStyleCnt="5"/>
      <dgm:spPr/>
      <dgm:t>
        <a:bodyPr/>
        <a:lstStyle/>
        <a:p>
          <a:endParaRPr lang="en-US"/>
        </a:p>
      </dgm:t>
    </dgm:pt>
    <dgm:pt modelId="{D42CAFC3-18A9-4C8C-8EC2-584B165C55A7}" type="pres">
      <dgm:prSet presAssocID="{1B857396-247C-4759-87AF-36379C76BAC8}" presName="hierChild4" presStyleCnt="0"/>
      <dgm:spPr/>
    </dgm:pt>
    <dgm:pt modelId="{9706C77A-9F31-4AB6-BE5C-9B4AB7513B81}" type="pres">
      <dgm:prSet presAssocID="{1B857396-247C-4759-87AF-36379C76BAC8}" presName="hierChild5" presStyleCnt="0"/>
      <dgm:spPr/>
    </dgm:pt>
    <dgm:pt modelId="{1F611277-35A2-4143-A6B7-5BB6EF8052DC}" type="pres">
      <dgm:prSet presAssocID="{1351BFB3-CE42-44BB-A0CD-916922158831}" presName="hierChild3" presStyleCnt="0"/>
      <dgm:spPr/>
    </dgm:pt>
  </dgm:ptLst>
  <dgm:cxnLst>
    <dgm:cxn modelId="{F30E7123-6DD7-4F8D-AD86-37361694600C}" srcId="{1351BFB3-CE42-44BB-A0CD-916922158831}" destId="{A2EDD09B-5525-46B6-87DF-9FB8D34B8EA3}" srcOrd="1" destOrd="0" parTransId="{FD142B81-95C5-43F0-BD52-DD2EE084CC57}" sibTransId="{08664A40-B2D1-41D6-AFE1-7184874319CA}"/>
    <dgm:cxn modelId="{903CF831-B70C-495C-8752-FC0023F6C2AE}" type="presOf" srcId="{1B857396-247C-4759-87AF-36379C76BAC8}" destId="{0D634E6E-7D82-4E5F-A2CB-2948E23ED8DE}" srcOrd="1" destOrd="0" presId="urn:microsoft.com/office/officeart/2005/8/layout/orgChart1"/>
    <dgm:cxn modelId="{6254670B-A714-4AC3-9CAE-A31520ED0F69}" srcId="{1351BFB3-CE42-44BB-A0CD-916922158831}" destId="{480286E6-5A16-4B7F-AF07-06B7FECBC498}" srcOrd="3" destOrd="0" parTransId="{17080BB2-92A2-4337-9C2F-89B4FC38749C}" sibTransId="{3EC18A64-5A7B-4A60-88F0-EF081646E688}"/>
    <dgm:cxn modelId="{EE03068B-09ED-47A3-BED4-FC948A9508FB}" type="presOf" srcId="{1351BFB3-CE42-44BB-A0CD-916922158831}" destId="{706328AE-CD66-4B8E-A763-031AC2A9091E}" srcOrd="0" destOrd="0" presId="urn:microsoft.com/office/officeart/2005/8/layout/orgChart1"/>
    <dgm:cxn modelId="{A797070B-B566-45D7-93EB-E9DE343B36CA}" srcId="{1351BFB3-CE42-44BB-A0CD-916922158831}" destId="{B321D6DD-3D37-444A-93DF-BB47F2D1312C}" srcOrd="2" destOrd="0" parTransId="{5E55485F-F0F1-4034-BCBD-50D974EA5876}" sibTransId="{595CE8E1-5592-48D1-938E-38EE256AC8FB}"/>
    <dgm:cxn modelId="{F649B3C5-F661-4D99-9557-8546664D1BA6}" type="presOf" srcId="{FD142B81-95C5-43F0-BD52-DD2EE084CC57}" destId="{6B91C308-C86E-430A-AE1D-496447655E63}" srcOrd="0" destOrd="0" presId="urn:microsoft.com/office/officeart/2005/8/layout/orgChart1"/>
    <dgm:cxn modelId="{6556C19C-2427-40A8-8C88-D6251FF29398}" type="presOf" srcId="{A2EDD09B-5525-46B6-87DF-9FB8D34B8EA3}" destId="{AF8BE326-6204-4DEC-96C2-1D07B5B2485E}" srcOrd="0" destOrd="0" presId="urn:microsoft.com/office/officeart/2005/8/layout/orgChart1"/>
    <dgm:cxn modelId="{11E86757-7722-4D07-8A59-EB6AB0DFFF97}" type="presOf" srcId="{B321D6DD-3D37-444A-93DF-BB47F2D1312C}" destId="{EAC7771E-AF5D-4A71-82C9-72F0A115F321}" srcOrd="1" destOrd="0" presId="urn:microsoft.com/office/officeart/2005/8/layout/orgChart1"/>
    <dgm:cxn modelId="{C9207DE1-C26A-4E20-B0FE-3A5FFD785B02}" type="presOf" srcId="{A1C6562B-041C-4B21-8FF6-637CCF9419FA}" destId="{1CC2A5B9-4AB9-4F16-BAA7-AC0F9E3E615C}" srcOrd="1" destOrd="0" presId="urn:microsoft.com/office/officeart/2005/8/layout/orgChart1"/>
    <dgm:cxn modelId="{C1279B5C-FB57-44E4-98B7-BF3F5C5A9600}" type="presOf" srcId="{A2EDD09B-5525-46B6-87DF-9FB8D34B8EA3}" destId="{5C14840F-DA92-4A98-9803-CC7F0C05E75D}" srcOrd="1" destOrd="0" presId="urn:microsoft.com/office/officeart/2005/8/layout/orgChart1"/>
    <dgm:cxn modelId="{0551F458-304E-458E-B2CD-8C6B8FDE3D9F}" srcId="{1351BFB3-CE42-44BB-A0CD-916922158831}" destId="{A1C6562B-041C-4B21-8FF6-637CCF9419FA}" srcOrd="0" destOrd="0" parTransId="{8CF1DF91-7DE7-496D-8B63-241222096D10}" sibTransId="{8A30F7AA-6ED1-42DD-BFDE-F0486AB7EA00}"/>
    <dgm:cxn modelId="{7CA33179-B152-49D9-8A3C-4F7E3EA1AC49}" srcId="{FFBC29CE-589D-4F67-ACB9-DD4A8A86E502}" destId="{1351BFB3-CE42-44BB-A0CD-916922158831}" srcOrd="0" destOrd="0" parTransId="{CE997369-B749-4039-88CB-D3E7DE160081}" sibTransId="{4D34EA85-68E3-4350-827E-0510E8DF39E9}"/>
    <dgm:cxn modelId="{2C58C4E4-B83C-4B0C-81A7-B0DB65622FF8}" type="presOf" srcId="{1351BFB3-CE42-44BB-A0CD-916922158831}" destId="{543C121E-B0F4-4A56-90DE-9A5062A31442}" srcOrd="1" destOrd="0" presId="urn:microsoft.com/office/officeart/2005/8/layout/orgChart1"/>
    <dgm:cxn modelId="{005BB0E0-D285-4FD4-BA85-40BEC586675A}" type="presOf" srcId="{FFBC29CE-589D-4F67-ACB9-DD4A8A86E502}" destId="{AED76821-1692-4A8D-8222-94E06FDDBFFA}" srcOrd="0" destOrd="0" presId="urn:microsoft.com/office/officeart/2005/8/layout/orgChart1"/>
    <dgm:cxn modelId="{A1B5D259-35C2-482D-B3C3-073C147F8DAC}" type="presOf" srcId="{480286E6-5A16-4B7F-AF07-06B7FECBC498}" destId="{F21E9D66-5936-4AF2-A4CF-741AFA150245}" srcOrd="1" destOrd="0" presId="urn:microsoft.com/office/officeart/2005/8/layout/orgChart1"/>
    <dgm:cxn modelId="{F0448BFD-4780-4541-84D4-425051C36B56}" type="presOf" srcId="{B321D6DD-3D37-444A-93DF-BB47F2D1312C}" destId="{CA0E6152-740C-456C-BCEF-CA8BB7261DED}" srcOrd="0" destOrd="0" presId="urn:microsoft.com/office/officeart/2005/8/layout/orgChart1"/>
    <dgm:cxn modelId="{4723C9F7-B26F-4582-994E-01BC961AB227}" type="presOf" srcId="{A1C6562B-041C-4B21-8FF6-637CCF9419FA}" destId="{E4DC0EB0-6BF8-4617-9752-9FD85076159C}" srcOrd="0" destOrd="0" presId="urn:microsoft.com/office/officeart/2005/8/layout/orgChart1"/>
    <dgm:cxn modelId="{61AF2385-242F-4D6D-A1F4-BF0C8C98E061}" type="presOf" srcId="{17080BB2-92A2-4337-9C2F-89B4FC38749C}" destId="{BADA7DEA-846F-4CCB-8A4D-250E15DB287D}" srcOrd="0" destOrd="0" presId="urn:microsoft.com/office/officeart/2005/8/layout/orgChart1"/>
    <dgm:cxn modelId="{20B1085B-69DC-4F92-B72F-A036677602E2}" type="presOf" srcId="{480286E6-5A16-4B7F-AF07-06B7FECBC498}" destId="{96AA9929-9DBD-417F-913B-87AD0C1D992E}" srcOrd="0" destOrd="0" presId="urn:microsoft.com/office/officeart/2005/8/layout/orgChart1"/>
    <dgm:cxn modelId="{7D0E1D25-B49A-4087-BA41-407145435F12}" type="presOf" srcId="{8CF1DF91-7DE7-496D-8B63-241222096D10}" destId="{CD43950F-2DE6-4359-BAE2-24BDB20C9629}" srcOrd="0" destOrd="0" presId="urn:microsoft.com/office/officeart/2005/8/layout/orgChart1"/>
    <dgm:cxn modelId="{939A99B8-5AC7-47C7-B008-F004DDF6BB71}" type="presOf" srcId="{5C9B72C9-5895-4456-A3E6-25F7C19BCDAD}" destId="{5C0798ED-1485-4EE5-BB40-43BF2A82E338}" srcOrd="0" destOrd="0" presId="urn:microsoft.com/office/officeart/2005/8/layout/orgChart1"/>
    <dgm:cxn modelId="{27933577-7405-49FB-A4D1-C273C2239185}" srcId="{1351BFB3-CE42-44BB-A0CD-916922158831}" destId="{1B857396-247C-4759-87AF-36379C76BAC8}" srcOrd="4" destOrd="0" parTransId="{5C9B72C9-5895-4456-A3E6-25F7C19BCDAD}" sibTransId="{FBC93323-A5B7-4702-AD59-C78C5967543A}"/>
    <dgm:cxn modelId="{724A0B48-3067-4D4C-932C-D876474599F0}" type="presOf" srcId="{1B857396-247C-4759-87AF-36379C76BAC8}" destId="{A203F8B8-9DF0-460F-B5DC-D7BE933BB17F}" srcOrd="0" destOrd="0" presId="urn:microsoft.com/office/officeart/2005/8/layout/orgChart1"/>
    <dgm:cxn modelId="{9939040C-148A-4ADA-9636-293133E31350}" type="presOf" srcId="{5E55485F-F0F1-4034-BCBD-50D974EA5876}" destId="{D8899D9A-7BFC-4800-BDF1-93CFBFE1D310}" srcOrd="0" destOrd="0" presId="urn:microsoft.com/office/officeart/2005/8/layout/orgChart1"/>
    <dgm:cxn modelId="{7C4A8883-9457-4D46-A9E2-27998A78FA58}" type="presParOf" srcId="{AED76821-1692-4A8D-8222-94E06FDDBFFA}" destId="{023E2C4F-1920-4B02-8F9F-39689EC3741B}" srcOrd="0" destOrd="0" presId="urn:microsoft.com/office/officeart/2005/8/layout/orgChart1"/>
    <dgm:cxn modelId="{64D3E5BF-2B69-4538-A840-23454BCE0829}" type="presParOf" srcId="{023E2C4F-1920-4B02-8F9F-39689EC3741B}" destId="{A413A04B-477F-4CA6-84D7-589AAFE8F004}" srcOrd="0" destOrd="0" presId="urn:microsoft.com/office/officeart/2005/8/layout/orgChart1"/>
    <dgm:cxn modelId="{6DA02A3B-9C25-40F0-B3BD-957760BDDFFD}" type="presParOf" srcId="{A413A04B-477F-4CA6-84D7-589AAFE8F004}" destId="{706328AE-CD66-4B8E-A763-031AC2A9091E}" srcOrd="0" destOrd="0" presId="urn:microsoft.com/office/officeart/2005/8/layout/orgChart1"/>
    <dgm:cxn modelId="{75BCDDAA-E9A7-4943-9894-B57221096130}" type="presParOf" srcId="{A413A04B-477F-4CA6-84D7-589AAFE8F004}" destId="{543C121E-B0F4-4A56-90DE-9A5062A31442}" srcOrd="1" destOrd="0" presId="urn:microsoft.com/office/officeart/2005/8/layout/orgChart1"/>
    <dgm:cxn modelId="{67762AE9-2F85-432F-9685-BC8904BEEF23}" type="presParOf" srcId="{023E2C4F-1920-4B02-8F9F-39689EC3741B}" destId="{6057C5C0-B2D9-4AC6-A3A7-20562CFC87ED}" srcOrd="1" destOrd="0" presId="urn:microsoft.com/office/officeart/2005/8/layout/orgChart1"/>
    <dgm:cxn modelId="{529857D0-36A3-4227-942E-145837900BB8}" type="presParOf" srcId="{6057C5C0-B2D9-4AC6-A3A7-20562CFC87ED}" destId="{CD43950F-2DE6-4359-BAE2-24BDB20C9629}" srcOrd="0" destOrd="0" presId="urn:microsoft.com/office/officeart/2005/8/layout/orgChart1"/>
    <dgm:cxn modelId="{9771F863-2954-4B36-BB8D-5188BFA9722D}" type="presParOf" srcId="{6057C5C0-B2D9-4AC6-A3A7-20562CFC87ED}" destId="{08675438-FA07-4286-8F61-262557851414}" srcOrd="1" destOrd="0" presId="urn:microsoft.com/office/officeart/2005/8/layout/orgChart1"/>
    <dgm:cxn modelId="{AA6BFDDB-581F-4882-A88D-43E12B25E372}" type="presParOf" srcId="{08675438-FA07-4286-8F61-262557851414}" destId="{5333619E-9F81-413F-BB27-5C03910717A4}" srcOrd="0" destOrd="0" presId="urn:microsoft.com/office/officeart/2005/8/layout/orgChart1"/>
    <dgm:cxn modelId="{76109A77-A336-408D-8425-EC7493CEDB90}" type="presParOf" srcId="{5333619E-9F81-413F-BB27-5C03910717A4}" destId="{E4DC0EB0-6BF8-4617-9752-9FD85076159C}" srcOrd="0" destOrd="0" presId="urn:microsoft.com/office/officeart/2005/8/layout/orgChart1"/>
    <dgm:cxn modelId="{41717D74-9625-43F4-ACFB-6AE1D1E85607}" type="presParOf" srcId="{5333619E-9F81-413F-BB27-5C03910717A4}" destId="{1CC2A5B9-4AB9-4F16-BAA7-AC0F9E3E615C}" srcOrd="1" destOrd="0" presId="urn:microsoft.com/office/officeart/2005/8/layout/orgChart1"/>
    <dgm:cxn modelId="{EA1481AF-C868-46B7-AB8E-BDE6D8375B5B}" type="presParOf" srcId="{08675438-FA07-4286-8F61-262557851414}" destId="{7BD0A1F0-3ECE-4D80-9AFB-29D8FEB328F5}" srcOrd="1" destOrd="0" presId="urn:microsoft.com/office/officeart/2005/8/layout/orgChart1"/>
    <dgm:cxn modelId="{FFAAF1ED-9D44-4B3F-9EBB-F01FE59B20D3}" type="presParOf" srcId="{08675438-FA07-4286-8F61-262557851414}" destId="{B9C190D7-B3AD-460E-A9F5-8FBB37B2F705}" srcOrd="2" destOrd="0" presId="urn:microsoft.com/office/officeart/2005/8/layout/orgChart1"/>
    <dgm:cxn modelId="{195CE00A-4AB1-4508-9FA8-1E1AD0603302}" type="presParOf" srcId="{6057C5C0-B2D9-4AC6-A3A7-20562CFC87ED}" destId="{6B91C308-C86E-430A-AE1D-496447655E63}" srcOrd="2" destOrd="0" presId="urn:microsoft.com/office/officeart/2005/8/layout/orgChart1"/>
    <dgm:cxn modelId="{53119197-24EF-4D91-9332-D6946C0AE8AF}" type="presParOf" srcId="{6057C5C0-B2D9-4AC6-A3A7-20562CFC87ED}" destId="{D37B4669-7CB8-4218-8359-5DAC9DFC4786}" srcOrd="3" destOrd="0" presId="urn:microsoft.com/office/officeart/2005/8/layout/orgChart1"/>
    <dgm:cxn modelId="{B1975863-74B4-4194-BE4C-2B4D748400C9}" type="presParOf" srcId="{D37B4669-7CB8-4218-8359-5DAC9DFC4786}" destId="{45789AE2-229D-475A-A3F4-C0F646DB79BB}" srcOrd="0" destOrd="0" presId="urn:microsoft.com/office/officeart/2005/8/layout/orgChart1"/>
    <dgm:cxn modelId="{41567F8A-47EF-4744-9FA3-304D5959F9FA}" type="presParOf" srcId="{45789AE2-229D-475A-A3F4-C0F646DB79BB}" destId="{AF8BE326-6204-4DEC-96C2-1D07B5B2485E}" srcOrd="0" destOrd="0" presId="urn:microsoft.com/office/officeart/2005/8/layout/orgChart1"/>
    <dgm:cxn modelId="{FF23E273-44C5-4CBA-B3F5-BC83C0A15BC6}" type="presParOf" srcId="{45789AE2-229D-475A-A3F4-C0F646DB79BB}" destId="{5C14840F-DA92-4A98-9803-CC7F0C05E75D}" srcOrd="1" destOrd="0" presId="urn:microsoft.com/office/officeart/2005/8/layout/orgChart1"/>
    <dgm:cxn modelId="{E3975992-47C6-4AFE-9C9E-8B58998B1D6B}" type="presParOf" srcId="{D37B4669-7CB8-4218-8359-5DAC9DFC4786}" destId="{71B2904D-0349-4408-9848-D3DFF02B4D09}" srcOrd="1" destOrd="0" presId="urn:microsoft.com/office/officeart/2005/8/layout/orgChart1"/>
    <dgm:cxn modelId="{4D67B7E7-F15B-4A10-B421-7914DAD851F3}" type="presParOf" srcId="{D37B4669-7CB8-4218-8359-5DAC9DFC4786}" destId="{5DD00CC6-5E06-4A48-AE84-551FEB278126}" srcOrd="2" destOrd="0" presId="urn:microsoft.com/office/officeart/2005/8/layout/orgChart1"/>
    <dgm:cxn modelId="{6B043DF0-3AD3-4695-B7BF-E79B00FD4EC5}" type="presParOf" srcId="{6057C5C0-B2D9-4AC6-A3A7-20562CFC87ED}" destId="{D8899D9A-7BFC-4800-BDF1-93CFBFE1D310}" srcOrd="4" destOrd="0" presId="urn:microsoft.com/office/officeart/2005/8/layout/orgChart1"/>
    <dgm:cxn modelId="{DEAE6012-2DF7-42A4-871C-741D470D148E}" type="presParOf" srcId="{6057C5C0-B2D9-4AC6-A3A7-20562CFC87ED}" destId="{69C4D1EE-CDE4-446F-98C1-9D2804DB54BC}" srcOrd="5" destOrd="0" presId="urn:microsoft.com/office/officeart/2005/8/layout/orgChart1"/>
    <dgm:cxn modelId="{BBB07E52-AC24-458B-B7AC-80CEBAE42731}" type="presParOf" srcId="{69C4D1EE-CDE4-446F-98C1-9D2804DB54BC}" destId="{5839373C-775F-4CC4-9C18-F309FB122C53}" srcOrd="0" destOrd="0" presId="urn:microsoft.com/office/officeart/2005/8/layout/orgChart1"/>
    <dgm:cxn modelId="{2215407C-597A-4DB6-BD19-3DC61A15F8CB}" type="presParOf" srcId="{5839373C-775F-4CC4-9C18-F309FB122C53}" destId="{CA0E6152-740C-456C-BCEF-CA8BB7261DED}" srcOrd="0" destOrd="0" presId="urn:microsoft.com/office/officeart/2005/8/layout/orgChart1"/>
    <dgm:cxn modelId="{490972FE-D545-49AB-A9E4-4EF0B31591C9}" type="presParOf" srcId="{5839373C-775F-4CC4-9C18-F309FB122C53}" destId="{EAC7771E-AF5D-4A71-82C9-72F0A115F321}" srcOrd="1" destOrd="0" presId="urn:microsoft.com/office/officeart/2005/8/layout/orgChart1"/>
    <dgm:cxn modelId="{94D041D0-5408-42D1-B29F-16B79983EB4F}" type="presParOf" srcId="{69C4D1EE-CDE4-446F-98C1-9D2804DB54BC}" destId="{725D36B5-2BC3-466B-AAEC-18BAAA962B70}" srcOrd="1" destOrd="0" presId="urn:microsoft.com/office/officeart/2005/8/layout/orgChart1"/>
    <dgm:cxn modelId="{1A001DB9-0697-4889-AE7C-EEACEB447A6D}" type="presParOf" srcId="{69C4D1EE-CDE4-446F-98C1-9D2804DB54BC}" destId="{D661A9F5-76B4-4A61-9828-59451BDB2166}" srcOrd="2" destOrd="0" presId="urn:microsoft.com/office/officeart/2005/8/layout/orgChart1"/>
    <dgm:cxn modelId="{07594A5F-CDFE-4643-A27C-76C5F10277F8}" type="presParOf" srcId="{6057C5C0-B2D9-4AC6-A3A7-20562CFC87ED}" destId="{BADA7DEA-846F-4CCB-8A4D-250E15DB287D}" srcOrd="6" destOrd="0" presId="urn:microsoft.com/office/officeart/2005/8/layout/orgChart1"/>
    <dgm:cxn modelId="{557DE851-309E-44EF-8050-48B19648A522}" type="presParOf" srcId="{6057C5C0-B2D9-4AC6-A3A7-20562CFC87ED}" destId="{15B36116-3C11-4B40-B321-C40FFC79B340}" srcOrd="7" destOrd="0" presId="urn:microsoft.com/office/officeart/2005/8/layout/orgChart1"/>
    <dgm:cxn modelId="{56657592-7623-4124-B9D4-D21F55F0AB0B}" type="presParOf" srcId="{15B36116-3C11-4B40-B321-C40FFC79B340}" destId="{2460CD0D-AA7E-4597-A307-2A54AA53A679}" srcOrd="0" destOrd="0" presId="urn:microsoft.com/office/officeart/2005/8/layout/orgChart1"/>
    <dgm:cxn modelId="{48EB8F3E-B34F-428A-B45C-1E683F889D84}" type="presParOf" srcId="{2460CD0D-AA7E-4597-A307-2A54AA53A679}" destId="{96AA9929-9DBD-417F-913B-87AD0C1D992E}" srcOrd="0" destOrd="0" presId="urn:microsoft.com/office/officeart/2005/8/layout/orgChart1"/>
    <dgm:cxn modelId="{F47B6278-C428-4479-B3A9-BEF91EEE850B}" type="presParOf" srcId="{2460CD0D-AA7E-4597-A307-2A54AA53A679}" destId="{F21E9D66-5936-4AF2-A4CF-741AFA150245}" srcOrd="1" destOrd="0" presId="urn:microsoft.com/office/officeart/2005/8/layout/orgChart1"/>
    <dgm:cxn modelId="{F41A5DCE-9E33-4042-9197-DB5293189A1E}" type="presParOf" srcId="{15B36116-3C11-4B40-B321-C40FFC79B340}" destId="{CDB1B568-69E4-4E8E-A462-F3E66EF9FAFB}" srcOrd="1" destOrd="0" presId="urn:microsoft.com/office/officeart/2005/8/layout/orgChart1"/>
    <dgm:cxn modelId="{C8CC6CAE-7CE3-42FA-B787-714671FBEFA9}" type="presParOf" srcId="{15B36116-3C11-4B40-B321-C40FFC79B340}" destId="{55998701-6065-42F4-A7F1-E5CCBEB5704E}" srcOrd="2" destOrd="0" presId="urn:microsoft.com/office/officeart/2005/8/layout/orgChart1"/>
    <dgm:cxn modelId="{C7D405A2-7150-45EA-8AEF-4648B5592479}" type="presParOf" srcId="{6057C5C0-B2D9-4AC6-A3A7-20562CFC87ED}" destId="{5C0798ED-1485-4EE5-BB40-43BF2A82E338}" srcOrd="8" destOrd="0" presId="urn:microsoft.com/office/officeart/2005/8/layout/orgChart1"/>
    <dgm:cxn modelId="{A63B89DB-6BE7-499D-8B21-34F7E5DE0FBC}" type="presParOf" srcId="{6057C5C0-B2D9-4AC6-A3A7-20562CFC87ED}" destId="{F47A73AF-115D-4FF5-9809-0D9FF418C802}" srcOrd="9" destOrd="0" presId="urn:microsoft.com/office/officeart/2005/8/layout/orgChart1"/>
    <dgm:cxn modelId="{C8A84FD5-6E59-4A34-A320-E72D977EC321}" type="presParOf" srcId="{F47A73AF-115D-4FF5-9809-0D9FF418C802}" destId="{4B090E3D-2839-47CB-9DCA-47611CAC3F66}" srcOrd="0" destOrd="0" presId="urn:microsoft.com/office/officeart/2005/8/layout/orgChart1"/>
    <dgm:cxn modelId="{09D167FB-071E-4012-8723-D68A3B2C3BCB}" type="presParOf" srcId="{4B090E3D-2839-47CB-9DCA-47611CAC3F66}" destId="{A203F8B8-9DF0-460F-B5DC-D7BE933BB17F}" srcOrd="0" destOrd="0" presId="urn:microsoft.com/office/officeart/2005/8/layout/orgChart1"/>
    <dgm:cxn modelId="{16CD8200-DC7D-4D3B-B4B4-35728E1AB571}" type="presParOf" srcId="{4B090E3D-2839-47CB-9DCA-47611CAC3F66}" destId="{0D634E6E-7D82-4E5F-A2CB-2948E23ED8DE}" srcOrd="1" destOrd="0" presId="urn:microsoft.com/office/officeart/2005/8/layout/orgChart1"/>
    <dgm:cxn modelId="{3C561AC6-D8DD-4DB7-9F82-E999DBA1CC0C}" type="presParOf" srcId="{F47A73AF-115D-4FF5-9809-0D9FF418C802}" destId="{D42CAFC3-18A9-4C8C-8EC2-584B165C55A7}" srcOrd="1" destOrd="0" presId="urn:microsoft.com/office/officeart/2005/8/layout/orgChart1"/>
    <dgm:cxn modelId="{7076C885-8816-46FF-87E2-D676A5E361C6}" type="presParOf" srcId="{F47A73AF-115D-4FF5-9809-0D9FF418C802}" destId="{9706C77A-9F31-4AB6-BE5C-9B4AB7513B81}" srcOrd="2" destOrd="0" presId="urn:microsoft.com/office/officeart/2005/8/layout/orgChart1"/>
    <dgm:cxn modelId="{3A6C8CE1-A3E3-4246-878E-15BBA56F41DE}" type="presParOf" srcId="{023E2C4F-1920-4B02-8F9F-39689EC3741B}" destId="{1F611277-35A2-4143-A6B7-5BB6EF8052D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87CDBF-B843-480C-A4BD-5FAD609A33B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E86B3D8-B69F-4C84-B7BE-63995D8872FA}">
      <dgm:prSet phldrT="[Text]"/>
      <dgm:spPr/>
      <dgm:t>
        <a:bodyPr/>
        <a:lstStyle/>
        <a:p>
          <a:r>
            <a:rPr lang="en-US" dirty="0" err="1" smtClean="0"/>
            <a:t>Jinis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endParaRPr lang="en-US" dirty="0"/>
        </a:p>
      </dgm:t>
    </dgm:pt>
    <dgm:pt modelId="{1ACE85B5-4E89-4969-AC42-481BF9AF4536}" type="parTrans" cxnId="{512FC602-6566-473D-B6ED-367D48C565FC}">
      <dgm:prSet/>
      <dgm:spPr/>
      <dgm:t>
        <a:bodyPr/>
        <a:lstStyle/>
        <a:p>
          <a:endParaRPr lang="en-US"/>
        </a:p>
      </dgm:t>
    </dgm:pt>
    <dgm:pt modelId="{64ADE491-B5B5-4753-AC8B-865F2B122F34}" type="sibTrans" cxnId="{512FC602-6566-473D-B6ED-367D48C565FC}">
      <dgm:prSet/>
      <dgm:spPr/>
      <dgm:t>
        <a:bodyPr/>
        <a:lstStyle/>
        <a:p>
          <a:endParaRPr lang="en-US"/>
        </a:p>
      </dgm:t>
    </dgm:pt>
    <dgm:pt modelId="{30295290-A414-4816-9C47-35E02DCBF5B2}">
      <dgm:prSet phldrT="[Text]"/>
      <dgm:spPr/>
      <dgm:t>
        <a:bodyPr/>
        <a:lstStyle/>
        <a:p>
          <a:r>
            <a:rPr lang="en-US" dirty="0" err="1" smtClean="0"/>
            <a:t>Geguritan</a:t>
          </a:r>
          <a:r>
            <a:rPr lang="en-US" dirty="0" smtClean="0"/>
            <a:t> </a:t>
          </a:r>
          <a:r>
            <a:rPr lang="en-US" dirty="0" err="1" smtClean="0"/>
            <a:t>Gagrag</a:t>
          </a:r>
          <a:r>
            <a:rPr lang="en-US" dirty="0" smtClean="0"/>
            <a:t> </a:t>
          </a:r>
          <a:r>
            <a:rPr lang="en-US" dirty="0" err="1" smtClean="0"/>
            <a:t>Lawas</a:t>
          </a:r>
          <a:endParaRPr lang="en-US" dirty="0"/>
        </a:p>
      </dgm:t>
    </dgm:pt>
    <dgm:pt modelId="{51FE1E26-CD0D-44F2-A894-B7FAF3BAA8A8}" type="parTrans" cxnId="{07DDB1F3-1F4A-42D8-ABEF-C07BC47E8A5A}">
      <dgm:prSet/>
      <dgm:spPr/>
      <dgm:t>
        <a:bodyPr/>
        <a:lstStyle/>
        <a:p>
          <a:endParaRPr lang="en-US"/>
        </a:p>
      </dgm:t>
    </dgm:pt>
    <dgm:pt modelId="{745D5A9F-F193-4F57-BF8B-9641A9FC6BDF}" type="sibTrans" cxnId="{07DDB1F3-1F4A-42D8-ABEF-C07BC47E8A5A}">
      <dgm:prSet/>
      <dgm:spPr/>
      <dgm:t>
        <a:bodyPr/>
        <a:lstStyle/>
        <a:p>
          <a:endParaRPr lang="en-US"/>
        </a:p>
      </dgm:t>
    </dgm:pt>
    <dgm:pt modelId="{066C5D40-0745-4E39-8B7E-D4B521772D9F}">
      <dgm:prSet phldrT="[Text]"/>
      <dgm:spPr/>
      <dgm:t>
        <a:bodyPr/>
        <a:lstStyle/>
        <a:p>
          <a:r>
            <a:rPr lang="en-US" dirty="0" err="1" smtClean="0"/>
            <a:t>Geguritan</a:t>
          </a:r>
          <a:r>
            <a:rPr lang="en-US" dirty="0" smtClean="0"/>
            <a:t> </a:t>
          </a:r>
          <a:r>
            <a:rPr lang="en-US" dirty="0" err="1" smtClean="0"/>
            <a:t>Gagrag</a:t>
          </a:r>
          <a:r>
            <a:rPr lang="en-US" dirty="0" smtClean="0"/>
            <a:t> </a:t>
          </a:r>
          <a:r>
            <a:rPr lang="en-US" dirty="0" err="1" smtClean="0"/>
            <a:t>Anyar</a:t>
          </a:r>
          <a:endParaRPr lang="en-US" dirty="0"/>
        </a:p>
      </dgm:t>
    </dgm:pt>
    <dgm:pt modelId="{9AF169B0-530B-43E0-9F2E-9381222AC7B3}" type="parTrans" cxnId="{32733353-FCC7-447D-82A6-4E74800289A0}">
      <dgm:prSet/>
      <dgm:spPr/>
      <dgm:t>
        <a:bodyPr/>
        <a:lstStyle/>
        <a:p>
          <a:endParaRPr lang="en-US"/>
        </a:p>
      </dgm:t>
    </dgm:pt>
    <dgm:pt modelId="{5705A9F9-29AB-42E4-BAFF-96DE43403CCD}" type="sibTrans" cxnId="{32733353-FCC7-447D-82A6-4E74800289A0}">
      <dgm:prSet/>
      <dgm:spPr/>
      <dgm:t>
        <a:bodyPr/>
        <a:lstStyle/>
        <a:p>
          <a:endParaRPr lang="en-US"/>
        </a:p>
      </dgm:t>
    </dgm:pt>
    <dgm:pt modelId="{44E5F4B2-C6B8-4719-9A90-D4CD9492B980}" type="pres">
      <dgm:prSet presAssocID="{8687CDBF-B843-480C-A4BD-5FAD609A33B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57E0178-C866-4B98-8161-4FEF00C1B0F3}" type="pres">
      <dgm:prSet presAssocID="{5E86B3D8-B69F-4C84-B7BE-63995D8872FA}" presName="hierRoot1" presStyleCnt="0">
        <dgm:presLayoutVars>
          <dgm:hierBranch val="init"/>
        </dgm:presLayoutVars>
      </dgm:prSet>
      <dgm:spPr/>
    </dgm:pt>
    <dgm:pt modelId="{5930BA50-4506-4FBB-B81C-303CBE411931}" type="pres">
      <dgm:prSet presAssocID="{5E86B3D8-B69F-4C84-B7BE-63995D8872FA}" presName="rootComposite1" presStyleCnt="0"/>
      <dgm:spPr/>
    </dgm:pt>
    <dgm:pt modelId="{92174E05-B501-4759-9F16-939A89EF9DE5}" type="pres">
      <dgm:prSet presAssocID="{5E86B3D8-B69F-4C84-B7BE-63995D8872F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7858BD-E288-4A2D-A527-F8A3CF01E951}" type="pres">
      <dgm:prSet presAssocID="{5E86B3D8-B69F-4C84-B7BE-63995D8872FA}" presName="rootConnector1" presStyleLbl="node1" presStyleIdx="0" presStyleCnt="0"/>
      <dgm:spPr/>
      <dgm:t>
        <a:bodyPr/>
        <a:lstStyle/>
        <a:p>
          <a:endParaRPr lang="en-US"/>
        </a:p>
      </dgm:t>
    </dgm:pt>
    <dgm:pt modelId="{99FDB79E-F34A-4711-8005-E04FDD4AC2C0}" type="pres">
      <dgm:prSet presAssocID="{5E86B3D8-B69F-4C84-B7BE-63995D8872FA}" presName="hierChild2" presStyleCnt="0"/>
      <dgm:spPr/>
    </dgm:pt>
    <dgm:pt modelId="{A31A2567-D998-4F5C-BA97-73829E63C440}" type="pres">
      <dgm:prSet presAssocID="{51FE1E26-CD0D-44F2-A894-B7FAF3BAA8A8}" presName="Name37" presStyleLbl="parChTrans1D2" presStyleIdx="0" presStyleCnt="2"/>
      <dgm:spPr/>
      <dgm:t>
        <a:bodyPr/>
        <a:lstStyle/>
        <a:p>
          <a:endParaRPr lang="en-US"/>
        </a:p>
      </dgm:t>
    </dgm:pt>
    <dgm:pt modelId="{96C5FF2C-A427-40A3-A2AE-0909C89D1404}" type="pres">
      <dgm:prSet presAssocID="{30295290-A414-4816-9C47-35E02DCBF5B2}" presName="hierRoot2" presStyleCnt="0">
        <dgm:presLayoutVars>
          <dgm:hierBranch val="init"/>
        </dgm:presLayoutVars>
      </dgm:prSet>
      <dgm:spPr/>
    </dgm:pt>
    <dgm:pt modelId="{7A46270D-5E8A-4504-BC31-E094D1B3A9C7}" type="pres">
      <dgm:prSet presAssocID="{30295290-A414-4816-9C47-35E02DCBF5B2}" presName="rootComposite" presStyleCnt="0"/>
      <dgm:spPr/>
    </dgm:pt>
    <dgm:pt modelId="{B3361C9B-261F-472E-A134-A18FA52059DE}" type="pres">
      <dgm:prSet presAssocID="{30295290-A414-4816-9C47-35E02DCBF5B2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D3D6C1-7218-49E6-BE73-DE324F7A5D1F}" type="pres">
      <dgm:prSet presAssocID="{30295290-A414-4816-9C47-35E02DCBF5B2}" presName="rootConnector" presStyleLbl="node2" presStyleIdx="0" presStyleCnt="2"/>
      <dgm:spPr/>
      <dgm:t>
        <a:bodyPr/>
        <a:lstStyle/>
        <a:p>
          <a:endParaRPr lang="en-US"/>
        </a:p>
      </dgm:t>
    </dgm:pt>
    <dgm:pt modelId="{987D20BA-257F-4385-B03F-75219824FE04}" type="pres">
      <dgm:prSet presAssocID="{30295290-A414-4816-9C47-35E02DCBF5B2}" presName="hierChild4" presStyleCnt="0"/>
      <dgm:spPr/>
    </dgm:pt>
    <dgm:pt modelId="{6208627C-C7D1-475D-BA5C-018E9AF38DF5}" type="pres">
      <dgm:prSet presAssocID="{30295290-A414-4816-9C47-35E02DCBF5B2}" presName="hierChild5" presStyleCnt="0"/>
      <dgm:spPr/>
    </dgm:pt>
    <dgm:pt modelId="{3172E19D-603D-435A-8BFA-CCBBA0BF8FF6}" type="pres">
      <dgm:prSet presAssocID="{9AF169B0-530B-43E0-9F2E-9381222AC7B3}" presName="Name37" presStyleLbl="parChTrans1D2" presStyleIdx="1" presStyleCnt="2"/>
      <dgm:spPr/>
      <dgm:t>
        <a:bodyPr/>
        <a:lstStyle/>
        <a:p>
          <a:endParaRPr lang="en-US"/>
        </a:p>
      </dgm:t>
    </dgm:pt>
    <dgm:pt modelId="{E20B6DC2-2270-4675-A236-1D541DBF5017}" type="pres">
      <dgm:prSet presAssocID="{066C5D40-0745-4E39-8B7E-D4B521772D9F}" presName="hierRoot2" presStyleCnt="0">
        <dgm:presLayoutVars>
          <dgm:hierBranch val="init"/>
        </dgm:presLayoutVars>
      </dgm:prSet>
      <dgm:spPr/>
    </dgm:pt>
    <dgm:pt modelId="{BA702E50-C2F9-4E98-A881-F9FC3CEC178A}" type="pres">
      <dgm:prSet presAssocID="{066C5D40-0745-4E39-8B7E-D4B521772D9F}" presName="rootComposite" presStyleCnt="0"/>
      <dgm:spPr/>
    </dgm:pt>
    <dgm:pt modelId="{85F4EC65-7926-49F7-A615-D36409122ABA}" type="pres">
      <dgm:prSet presAssocID="{066C5D40-0745-4E39-8B7E-D4B521772D9F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3C77355-E2AA-4FAC-A2E4-96FECA664F94}" type="pres">
      <dgm:prSet presAssocID="{066C5D40-0745-4E39-8B7E-D4B521772D9F}" presName="rootConnector" presStyleLbl="node2" presStyleIdx="1" presStyleCnt="2"/>
      <dgm:spPr/>
      <dgm:t>
        <a:bodyPr/>
        <a:lstStyle/>
        <a:p>
          <a:endParaRPr lang="en-US"/>
        </a:p>
      </dgm:t>
    </dgm:pt>
    <dgm:pt modelId="{EAF7CDF5-DA2A-4DB2-95EB-391F91C585BE}" type="pres">
      <dgm:prSet presAssocID="{066C5D40-0745-4E39-8B7E-D4B521772D9F}" presName="hierChild4" presStyleCnt="0"/>
      <dgm:spPr/>
    </dgm:pt>
    <dgm:pt modelId="{346A9C0B-3C55-498B-9A71-E36AB3F0CD8B}" type="pres">
      <dgm:prSet presAssocID="{066C5D40-0745-4E39-8B7E-D4B521772D9F}" presName="hierChild5" presStyleCnt="0"/>
      <dgm:spPr/>
    </dgm:pt>
    <dgm:pt modelId="{405278A1-62C6-4207-B2D8-F19DB3742E23}" type="pres">
      <dgm:prSet presAssocID="{5E86B3D8-B69F-4C84-B7BE-63995D8872FA}" presName="hierChild3" presStyleCnt="0"/>
      <dgm:spPr/>
    </dgm:pt>
  </dgm:ptLst>
  <dgm:cxnLst>
    <dgm:cxn modelId="{9834543D-2BA7-4C18-95CA-9A76421EBEC1}" type="presOf" srcId="{8687CDBF-B843-480C-A4BD-5FAD609A33B4}" destId="{44E5F4B2-C6B8-4719-9A90-D4CD9492B980}" srcOrd="0" destOrd="0" presId="urn:microsoft.com/office/officeart/2005/8/layout/orgChart1"/>
    <dgm:cxn modelId="{2BF79EBF-1820-439F-926E-1FC0D2B34C19}" type="presOf" srcId="{9AF169B0-530B-43E0-9F2E-9381222AC7B3}" destId="{3172E19D-603D-435A-8BFA-CCBBA0BF8FF6}" srcOrd="0" destOrd="0" presId="urn:microsoft.com/office/officeart/2005/8/layout/orgChart1"/>
    <dgm:cxn modelId="{0754B85D-C219-4F27-B958-FE4AC0084446}" type="presOf" srcId="{5E86B3D8-B69F-4C84-B7BE-63995D8872FA}" destId="{E67858BD-E288-4A2D-A527-F8A3CF01E951}" srcOrd="1" destOrd="0" presId="urn:microsoft.com/office/officeart/2005/8/layout/orgChart1"/>
    <dgm:cxn modelId="{512FC602-6566-473D-B6ED-367D48C565FC}" srcId="{8687CDBF-B843-480C-A4BD-5FAD609A33B4}" destId="{5E86B3D8-B69F-4C84-B7BE-63995D8872FA}" srcOrd="0" destOrd="0" parTransId="{1ACE85B5-4E89-4969-AC42-481BF9AF4536}" sibTransId="{64ADE491-B5B5-4753-AC8B-865F2B122F34}"/>
    <dgm:cxn modelId="{1994CA6C-16A0-4F96-841D-CA2F7CBD2072}" type="presOf" srcId="{51FE1E26-CD0D-44F2-A894-B7FAF3BAA8A8}" destId="{A31A2567-D998-4F5C-BA97-73829E63C440}" srcOrd="0" destOrd="0" presId="urn:microsoft.com/office/officeart/2005/8/layout/orgChart1"/>
    <dgm:cxn modelId="{2522FDA1-4784-43E2-9120-2E3E5694763F}" type="presOf" srcId="{30295290-A414-4816-9C47-35E02DCBF5B2}" destId="{B3361C9B-261F-472E-A134-A18FA52059DE}" srcOrd="0" destOrd="0" presId="urn:microsoft.com/office/officeart/2005/8/layout/orgChart1"/>
    <dgm:cxn modelId="{F781489E-12FD-44F2-99EA-CAF2992FA6FB}" type="presOf" srcId="{066C5D40-0745-4E39-8B7E-D4B521772D9F}" destId="{85F4EC65-7926-49F7-A615-D36409122ABA}" srcOrd="0" destOrd="0" presId="urn:microsoft.com/office/officeart/2005/8/layout/orgChart1"/>
    <dgm:cxn modelId="{1F2A8CFC-D3B5-4622-B3FA-59AA9C4B51FA}" type="presOf" srcId="{5E86B3D8-B69F-4C84-B7BE-63995D8872FA}" destId="{92174E05-B501-4759-9F16-939A89EF9DE5}" srcOrd="0" destOrd="0" presId="urn:microsoft.com/office/officeart/2005/8/layout/orgChart1"/>
    <dgm:cxn modelId="{07DDB1F3-1F4A-42D8-ABEF-C07BC47E8A5A}" srcId="{5E86B3D8-B69F-4C84-B7BE-63995D8872FA}" destId="{30295290-A414-4816-9C47-35E02DCBF5B2}" srcOrd="0" destOrd="0" parTransId="{51FE1E26-CD0D-44F2-A894-B7FAF3BAA8A8}" sibTransId="{745D5A9F-F193-4F57-BF8B-9641A9FC6BDF}"/>
    <dgm:cxn modelId="{B7C0DF8E-FC02-4527-B8B6-31B7DA231A58}" type="presOf" srcId="{066C5D40-0745-4E39-8B7E-D4B521772D9F}" destId="{03C77355-E2AA-4FAC-A2E4-96FECA664F94}" srcOrd="1" destOrd="0" presId="urn:microsoft.com/office/officeart/2005/8/layout/orgChart1"/>
    <dgm:cxn modelId="{E19E0A18-4AA8-43F7-8E7E-A0198A2770B9}" type="presOf" srcId="{30295290-A414-4816-9C47-35E02DCBF5B2}" destId="{77D3D6C1-7218-49E6-BE73-DE324F7A5D1F}" srcOrd="1" destOrd="0" presId="urn:microsoft.com/office/officeart/2005/8/layout/orgChart1"/>
    <dgm:cxn modelId="{32733353-FCC7-447D-82A6-4E74800289A0}" srcId="{5E86B3D8-B69F-4C84-B7BE-63995D8872FA}" destId="{066C5D40-0745-4E39-8B7E-D4B521772D9F}" srcOrd="1" destOrd="0" parTransId="{9AF169B0-530B-43E0-9F2E-9381222AC7B3}" sibTransId="{5705A9F9-29AB-42E4-BAFF-96DE43403CCD}"/>
    <dgm:cxn modelId="{7E1D7D20-4107-4CD1-A221-86CD31738917}" type="presParOf" srcId="{44E5F4B2-C6B8-4719-9A90-D4CD9492B980}" destId="{257E0178-C866-4B98-8161-4FEF00C1B0F3}" srcOrd="0" destOrd="0" presId="urn:microsoft.com/office/officeart/2005/8/layout/orgChart1"/>
    <dgm:cxn modelId="{D19D406D-DD33-41C6-9570-37302C907BF4}" type="presParOf" srcId="{257E0178-C866-4B98-8161-4FEF00C1B0F3}" destId="{5930BA50-4506-4FBB-B81C-303CBE411931}" srcOrd="0" destOrd="0" presId="urn:microsoft.com/office/officeart/2005/8/layout/orgChart1"/>
    <dgm:cxn modelId="{F8934A69-C71C-4EF5-8971-915611B135DD}" type="presParOf" srcId="{5930BA50-4506-4FBB-B81C-303CBE411931}" destId="{92174E05-B501-4759-9F16-939A89EF9DE5}" srcOrd="0" destOrd="0" presId="urn:microsoft.com/office/officeart/2005/8/layout/orgChart1"/>
    <dgm:cxn modelId="{16E59B49-C5B3-4FAA-91CE-C7C5366794B1}" type="presParOf" srcId="{5930BA50-4506-4FBB-B81C-303CBE411931}" destId="{E67858BD-E288-4A2D-A527-F8A3CF01E951}" srcOrd="1" destOrd="0" presId="urn:microsoft.com/office/officeart/2005/8/layout/orgChart1"/>
    <dgm:cxn modelId="{5091E882-25A7-4721-80C8-862C723643AC}" type="presParOf" srcId="{257E0178-C866-4B98-8161-4FEF00C1B0F3}" destId="{99FDB79E-F34A-4711-8005-E04FDD4AC2C0}" srcOrd="1" destOrd="0" presId="urn:microsoft.com/office/officeart/2005/8/layout/orgChart1"/>
    <dgm:cxn modelId="{921AD874-3F7D-4AFA-959E-2F48CBB00E27}" type="presParOf" srcId="{99FDB79E-F34A-4711-8005-E04FDD4AC2C0}" destId="{A31A2567-D998-4F5C-BA97-73829E63C440}" srcOrd="0" destOrd="0" presId="urn:microsoft.com/office/officeart/2005/8/layout/orgChart1"/>
    <dgm:cxn modelId="{283D6285-AC79-45C4-AF19-5CF491B5826A}" type="presParOf" srcId="{99FDB79E-F34A-4711-8005-E04FDD4AC2C0}" destId="{96C5FF2C-A427-40A3-A2AE-0909C89D1404}" srcOrd="1" destOrd="0" presId="urn:microsoft.com/office/officeart/2005/8/layout/orgChart1"/>
    <dgm:cxn modelId="{D2D5B4F2-2D6B-4D46-A4BF-E7C2488EFF14}" type="presParOf" srcId="{96C5FF2C-A427-40A3-A2AE-0909C89D1404}" destId="{7A46270D-5E8A-4504-BC31-E094D1B3A9C7}" srcOrd="0" destOrd="0" presId="urn:microsoft.com/office/officeart/2005/8/layout/orgChart1"/>
    <dgm:cxn modelId="{364BE1A8-8859-48BA-9920-CD40E4F3EABE}" type="presParOf" srcId="{7A46270D-5E8A-4504-BC31-E094D1B3A9C7}" destId="{B3361C9B-261F-472E-A134-A18FA52059DE}" srcOrd="0" destOrd="0" presId="urn:microsoft.com/office/officeart/2005/8/layout/orgChart1"/>
    <dgm:cxn modelId="{07B5097C-0A3E-41EB-840A-E55D499F8586}" type="presParOf" srcId="{7A46270D-5E8A-4504-BC31-E094D1B3A9C7}" destId="{77D3D6C1-7218-49E6-BE73-DE324F7A5D1F}" srcOrd="1" destOrd="0" presId="urn:microsoft.com/office/officeart/2005/8/layout/orgChart1"/>
    <dgm:cxn modelId="{55C101CD-3FFC-439A-9CB0-11E759BCFEA2}" type="presParOf" srcId="{96C5FF2C-A427-40A3-A2AE-0909C89D1404}" destId="{987D20BA-257F-4385-B03F-75219824FE04}" srcOrd="1" destOrd="0" presId="urn:microsoft.com/office/officeart/2005/8/layout/orgChart1"/>
    <dgm:cxn modelId="{6D131BD6-CA20-4C4A-9A63-D4805E2BADA3}" type="presParOf" srcId="{96C5FF2C-A427-40A3-A2AE-0909C89D1404}" destId="{6208627C-C7D1-475D-BA5C-018E9AF38DF5}" srcOrd="2" destOrd="0" presId="urn:microsoft.com/office/officeart/2005/8/layout/orgChart1"/>
    <dgm:cxn modelId="{4737C6FE-E324-4B22-8BE2-306B029F8551}" type="presParOf" srcId="{99FDB79E-F34A-4711-8005-E04FDD4AC2C0}" destId="{3172E19D-603D-435A-8BFA-CCBBA0BF8FF6}" srcOrd="2" destOrd="0" presId="urn:microsoft.com/office/officeart/2005/8/layout/orgChart1"/>
    <dgm:cxn modelId="{4632FA53-2BBE-41CD-9D30-69C0619244C8}" type="presParOf" srcId="{99FDB79E-F34A-4711-8005-E04FDD4AC2C0}" destId="{E20B6DC2-2270-4675-A236-1D541DBF5017}" srcOrd="3" destOrd="0" presId="urn:microsoft.com/office/officeart/2005/8/layout/orgChart1"/>
    <dgm:cxn modelId="{253AA714-1B1D-4E25-9519-D278258CB48D}" type="presParOf" srcId="{E20B6DC2-2270-4675-A236-1D541DBF5017}" destId="{BA702E50-C2F9-4E98-A881-F9FC3CEC178A}" srcOrd="0" destOrd="0" presId="urn:microsoft.com/office/officeart/2005/8/layout/orgChart1"/>
    <dgm:cxn modelId="{64967F7E-A4E0-40D2-9BFE-3BE065E65D33}" type="presParOf" srcId="{BA702E50-C2F9-4E98-A881-F9FC3CEC178A}" destId="{85F4EC65-7926-49F7-A615-D36409122ABA}" srcOrd="0" destOrd="0" presId="urn:microsoft.com/office/officeart/2005/8/layout/orgChart1"/>
    <dgm:cxn modelId="{E7D2E47A-B486-4ECF-817D-328ED5D85F67}" type="presParOf" srcId="{BA702E50-C2F9-4E98-A881-F9FC3CEC178A}" destId="{03C77355-E2AA-4FAC-A2E4-96FECA664F94}" srcOrd="1" destOrd="0" presId="urn:microsoft.com/office/officeart/2005/8/layout/orgChart1"/>
    <dgm:cxn modelId="{2A424C37-00F9-46B0-A49B-9C826F8B0AED}" type="presParOf" srcId="{E20B6DC2-2270-4675-A236-1D541DBF5017}" destId="{EAF7CDF5-DA2A-4DB2-95EB-391F91C585BE}" srcOrd="1" destOrd="0" presId="urn:microsoft.com/office/officeart/2005/8/layout/orgChart1"/>
    <dgm:cxn modelId="{2EE9C7B5-F017-422C-8A28-2CAE4223F6F6}" type="presParOf" srcId="{E20B6DC2-2270-4675-A236-1D541DBF5017}" destId="{346A9C0B-3C55-498B-9A71-E36AB3F0CD8B}" srcOrd="2" destOrd="0" presId="urn:microsoft.com/office/officeart/2005/8/layout/orgChart1"/>
    <dgm:cxn modelId="{64BD56FB-0B35-4D14-B827-AE8842BB0064}" type="presParOf" srcId="{257E0178-C866-4B98-8161-4FEF00C1B0F3}" destId="{405278A1-62C6-4207-B2D8-F19DB3742E2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B92026-5059-4D90-9031-942154F93057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4D4C6A-29EC-4D39-9E4F-FF0FC84890DE}">
      <dgm:prSet phldrT="[Text]"/>
      <dgm:spPr/>
      <dgm:t>
        <a:bodyPr/>
        <a:lstStyle/>
        <a:p>
          <a:r>
            <a:rPr lang="en-US" dirty="0" err="1" smtClean="0"/>
            <a:t>Struktur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endParaRPr lang="en-US" dirty="0"/>
        </a:p>
      </dgm:t>
    </dgm:pt>
    <dgm:pt modelId="{9E8C2A32-7D57-4FC7-B93E-D1E14E2F96A1}" type="parTrans" cxnId="{F0D627F8-9646-4B9B-90B9-CC0DD32C24E1}">
      <dgm:prSet/>
      <dgm:spPr/>
      <dgm:t>
        <a:bodyPr/>
        <a:lstStyle/>
        <a:p>
          <a:endParaRPr lang="en-US"/>
        </a:p>
      </dgm:t>
    </dgm:pt>
    <dgm:pt modelId="{CF7DB31E-4C41-4EE8-972B-F4838F497F84}" type="sibTrans" cxnId="{F0D627F8-9646-4B9B-90B9-CC0DD32C24E1}">
      <dgm:prSet/>
      <dgm:spPr/>
      <dgm:t>
        <a:bodyPr/>
        <a:lstStyle/>
        <a:p>
          <a:endParaRPr lang="en-US"/>
        </a:p>
      </dgm:t>
    </dgm:pt>
    <dgm:pt modelId="{FEBB7FF6-F9D8-4926-8A10-74110783775F}">
      <dgm:prSet phldrT="[Text]"/>
      <dgm:spPr/>
      <dgm:t>
        <a:bodyPr/>
        <a:lstStyle/>
        <a:p>
          <a:r>
            <a:rPr lang="en-US" dirty="0" err="1" smtClean="0"/>
            <a:t>Unsur</a:t>
          </a:r>
          <a:r>
            <a:rPr lang="en-US" dirty="0" smtClean="0"/>
            <a:t> </a:t>
          </a:r>
          <a:r>
            <a:rPr lang="en-US" dirty="0" err="1" smtClean="0"/>
            <a:t>fisik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C0C44B06-1E55-4996-AB6A-EB42CA81F1DA}" type="parTrans" cxnId="{4B5E1070-C1C3-4F88-B27C-AADD7F9BA091}">
      <dgm:prSet/>
      <dgm:spPr/>
      <dgm:t>
        <a:bodyPr/>
        <a:lstStyle/>
        <a:p>
          <a:endParaRPr lang="en-US"/>
        </a:p>
      </dgm:t>
    </dgm:pt>
    <dgm:pt modelId="{98F9BB84-65A5-4A7D-B469-6A86059D634C}" type="sibTrans" cxnId="{4B5E1070-C1C3-4F88-B27C-AADD7F9BA091}">
      <dgm:prSet/>
      <dgm:spPr/>
      <dgm:t>
        <a:bodyPr/>
        <a:lstStyle/>
        <a:p>
          <a:endParaRPr lang="en-US"/>
        </a:p>
      </dgm:t>
    </dgm:pt>
    <dgm:pt modelId="{C5BB376C-367D-4786-8CAF-D4FC6538AFDB}">
      <dgm:prSet phldrT="[Text]"/>
      <dgm:spPr/>
      <dgm:t>
        <a:bodyPr/>
        <a:lstStyle/>
        <a:p>
          <a:r>
            <a:rPr lang="en-US" dirty="0" err="1" smtClean="0"/>
            <a:t>Tipografi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39C9E55B-6ED5-41E6-AC64-A8A76E85AA05}" type="parTrans" cxnId="{6C481B21-1DC6-45DF-9AA0-35AE4AFCDF74}">
      <dgm:prSet/>
      <dgm:spPr/>
      <dgm:t>
        <a:bodyPr/>
        <a:lstStyle/>
        <a:p>
          <a:endParaRPr lang="en-US"/>
        </a:p>
      </dgm:t>
    </dgm:pt>
    <dgm:pt modelId="{111A01C6-A21F-42B3-B389-0D23369BA06F}" type="sibTrans" cxnId="{6C481B21-1DC6-45DF-9AA0-35AE4AFCDF74}">
      <dgm:prSet/>
      <dgm:spPr/>
      <dgm:t>
        <a:bodyPr/>
        <a:lstStyle/>
        <a:p>
          <a:endParaRPr lang="en-US"/>
        </a:p>
      </dgm:t>
    </dgm:pt>
    <dgm:pt modelId="{B2784E30-37F6-46CF-94FF-C6CF97F31A7B}">
      <dgm:prSet phldrT="[Text]"/>
      <dgm:spPr/>
      <dgm:t>
        <a:bodyPr/>
        <a:lstStyle/>
        <a:p>
          <a:r>
            <a:rPr lang="en-US" dirty="0" err="1" smtClean="0"/>
            <a:t>Diksi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9FAE969D-0C63-4C4D-9DEC-1F7ABE2DD809}" type="parTrans" cxnId="{2E441844-11AB-4E61-89D0-FEC5811C2BC3}">
      <dgm:prSet/>
      <dgm:spPr/>
      <dgm:t>
        <a:bodyPr/>
        <a:lstStyle/>
        <a:p>
          <a:endParaRPr lang="en-US"/>
        </a:p>
      </dgm:t>
    </dgm:pt>
    <dgm:pt modelId="{862CDF64-E668-4FC3-AA5E-382C9207FEBC}" type="sibTrans" cxnId="{2E441844-11AB-4E61-89D0-FEC5811C2BC3}">
      <dgm:prSet/>
      <dgm:spPr/>
      <dgm:t>
        <a:bodyPr/>
        <a:lstStyle/>
        <a:p>
          <a:endParaRPr lang="en-US"/>
        </a:p>
      </dgm:t>
    </dgm:pt>
    <dgm:pt modelId="{E4162E46-24AA-4604-B8E4-40DAD6D1A286}">
      <dgm:prSet phldrT="[Text]"/>
      <dgm:spPr/>
      <dgm:t>
        <a:bodyPr/>
        <a:lstStyle/>
        <a:p>
          <a:r>
            <a:rPr lang="en-US" dirty="0" err="1" smtClean="0"/>
            <a:t>Tema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F14F95E-101A-462D-A939-885B2DB6BA8C}" type="parTrans" cxnId="{AC54C3B7-AF0F-454D-9A67-A5DFACAAE87C}">
      <dgm:prSet/>
      <dgm:spPr/>
      <dgm:t>
        <a:bodyPr/>
        <a:lstStyle/>
        <a:p>
          <a:endParaRPr lang="en-US"/>
        </a:p>
      </dgm:t>
    </dgm:pt>
    <dgm:pt modelId="{BACC49E7-3F37-476A-8016-93DFDF2B357B}" type="sibTrans" cxnId="{AC54C3B7-AF0F-454D-9A67-A5DFACAAE87C}">
      <dgm:prSet/>
      <dgm:spPr/>
      <dgm:t>
        <a:bodyPr/>
        <a:lstStyle/>
        <a:p>
          <a:endParaRPr lang="en-US"/>
        </a:p>
      </dgm:t>
    </dgm:pt>
    <dgm:pt modelId="{A6BA0297-9C1B-45A2-852D-126FEE1082EA}">
      <dgm:prSet phldrT="[Text]"/>
      <dgm:spPr/>
      <dgm:t>
        <a:bodyPr/>
        <a:lstStyle/>
        <a:p>
          <a:r>
            <a:rPr lang="en-US" dirty="0" err="1" smtClean="0"/>
            <a:t>Majas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AF565DA2-FEC6-4F00-8B4F-D74DE52158A6}" type="parTrans" cxnId="{60C4355E-ADBF-43D0-9FAF-40EBB0634C1D}">
      <dgm:prSet/>
      <dgm:spPr/>
      <dgm:t>
        <a:bodyPr/>
        <a:lstStyle/>
        <a:p>
          <a:endParaRPr lang="en-US"/>
        </a:p>
      </dgm:t>
    </dgm:pt>
    <dgm:pt modelId="{C65F3788-1EA0-40DD-84C6-C516199C4E15}" type="sibTrans" cxnId="{60C4355E-ADBF-43D0-9FAF-40EBB0634C1D}">
      <dgm:prSet/>
      <dgm:spPr/>
      <dgm:t>
        <a:bodyPr/>
        <a:lstStyle/>
        <a:p>
          <a:endParaRPr lang="en-US"/>
        </a:p>
      </dgm:t>
    </dgm:pt>
    <dgm:pt modelId="{6FD83125-A663-4657-91C4-D3124D112708}">
      <dgm:prSet phldrT="[Text]"/>
      <dgm:spPr/>
      <dgm:t>
        <a:bodyPr/>
        <a:lstStyle/>
        <a:p>
          <a:r>
            <a:rPr lang="en-US" dirty="0" err="1" smtClean="0"/>
            <a:t>Imaji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05A3E4B9-3BA9-43AC-A3E3-529D428FF889}" type="parTrans" cxnId="{4D1352B6-1329-4701-85D8-CB3B900234E2}">
      <dgm:prSet/>
      <dgm:spPr/>
      <dgm:t>
        <a:bodyPr/>
        <a:lstStyle/>
        <a:p>
          <a:endParaRPr lang="en-US"/>
        </a:p>
      </dgm:t>
    </dgm:pt>
    <dgm:pt modelId="{14AD1FE9-B858-42C0-BEE6-5D33E3F3AD72}" type="sibTrans" cxnId="{4D1352B6-1329-4701-85D8-CB3B900234E2}">
      <dgm:prSet/>
      <dgm:spPr/>
      <dgm:t>
        <a:bodyPr/>
        <a:lstStyle/>
        <a:p>
          <a:endParaRPr lang="en-US"/>
        </a:p>
      </dgm:t>
    </dgm:pt>
    <dgm:pt modelId="{DD2186DC-D7AF-4415-A048-F15605D198E5}">
      <dgm:prSet phldrT="[Text]"/>
      <dgm:spPr/>
      <dgm:t>
        <a:bodyPr/>
        <a:lstStyle/>
        <a:p>
          <a:r>
            <a:rPr lang="en-US" dirty="0" smtClean="0"/>
            <a:t>Rima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151F5B3B-2491-4A68-9C6B-E48CB88C2B81}" type="parTrans" cxnId="{DCF379DE-613E-46B9-8ECF-FB609BFD5B62}">
      <dgm:prSet/>
      <dgm:spPr/>
      <dgm:t>
        <a:bodyPr/>
        <a:lstStyle/>
        <a:p>
          <a:endParaRPr lang="en-US"/>
        </a:p>
      </dgm:t>
    </dgm:pt>
    <dgm:pt modelId="{E58456DD-E11D-438C-9E63-64AC2A208074}" type="sibTrans" cxnId="{DCF379DE-613E-46B9-8ECF-FB609BFD5B62}">
      <dgm:prSet/>
      <dgm:spPr/>
      <dgm:t>
        <a:bodyPr/>
        <a:lstStyle/>
        <a:p>
          <a:endParaRPr lang="en-US"/>
        </a:p>
      </dgm:t>
    </dgm:pt>
    <dgm:pt modelId="{41761E28-848F-4524-8C96-3EDA7FF967B7}">
      <dgm:prSet phldrT="[Text]"/>
      <dgm:spPr/>
      <dgm:t>
        <a:bodyPr/>
        <a:lstStyle/>
        <a:p>
          <a:r>
            <a:rPr lang="en-US" smtClean="0"/>
            <a:t>Unsur batin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10B82D60-45CE-4633-AF40-BA2FD325FF42}" type="parTrans" cxnId="{C9C783BC-CEE5-429E-B9D4-C5F8BD766DC7}">
      <dgm:prSet/>
      <dgm:spPr/>
      <dgm:t>
        <a:bodyPr/>
        <a:lstStyle/>
        <a:p>
          <a:endParaRPr lang="en-US"/>
        </a:p>
      </dgm:t>
    </dgm:pt>
    <dgm:pt modelId="{8AA3FBC9-1484-4B61-B2C8-DE58784DF91C}" type="sibTrans" cxnId="{C9C783BC-CEE5-429E-B9D4-C5F8BD766DC7}">
      <dgm:prSet/>
      <dgm:spPr/>
      <dgm:t>
        <a:bodyPr/>
        <a:lstStyle/>
        <a:p>
          <a:endParaRPr lang="en-US"/>
        </a:p>
      </dgm:t>
    </dgm:pt>
    <dgm:pt modelId="{5E085D16-9FBD-4704-8A10-7BEAFC11134A}">
      <dgm:prSet phldrT="[Text]"/>
      <dgm:spPr/>
      <dgm:t>
        <a:bodyPr/>
        <a:lstStyle/>
        <a:p>
          <a:r>
            <a:rPr lang="en-US" dirty="0" smtClean="0"/>
            <a:t>Rasa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435A1816-C059-404A-9449-A0E1B1C0046C}" type="parTrans" cxnId="{387183E1-C160-4377-AF27-737FB0A27086}">
      <dgm:prSet/>
      <dgm:spPr/>
      <dgm:t>
        <a:bodyPr/>
        <a:lstStyle/>
        <a:p>
          <a:endParaRPr lang="en-US"/>
        </a:p>
      </dgm:t>
    </dgm:pt>
    <dgm:pt modelId="{0F779756-5872-4304-B209-C40CB0F6A0A0}" type="sibTrans" cxnId="{387183E1-C160-4377-AF27-737FB0A27086}">
      <dgm:prSet/>
      <dgm:spPr/>
      <dgm:t>
        <a:bodyPr/>
        <a:lstStyle/>
        <a:p>
          <a:endParaRPr lang="en-US"/>
        </a:p>
      </dgm:t>
    </dgm:pt>
    <dgm:pt modelId="{E9D9706D-6C0F-49A6-8139-0C2CA198BA03}">
      <dgm:prSet phldrT="[Text]"/>
      <dgm:spPr/>
      <dgm:t>
        <a:bodyPr/>
        <a:lstStyle/>
        <a:p>
          <a:r>
            <a:rPr lang="en-US" dirty="0" smtClean="0"/>
            <a:t>Nada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95769D21-FD53-443D-8288-DBD08FEFB254}" type="parTrans" cxnId="{E8CE3D84-C992-4F65-85F7-E615D5227442}">
      <dgm:prSet/>
      <dgm:spPr/>
      <dgm:t>
        <a:bodyPr/>
        <a:lstStyle/>
        <a:p>
          <a:endParaRPr lang="en-US"/>
        </a:p>
      </dgm:t>
    </dgm:pt>
    <dgm:pt modelId="{B229E0D8-7617-44E0-8E4F-2F465882A77C}" type="sibTrans" cxnId="{E8CE3D84-C992-4F65-85F7-E615D5227442}">
      <dgm:prSet/>
      <dgm:spPr/>
      <dgm:t>
        <a:bodyPr/>
        <a:lstStyle/>
        <a:p>
          <a:endParaRPr lang="en-US"/>
        </a:p>
      </dgm:t>
    </dgm:pt>
    <dgm:pt modelId="{1DEE2AA2-439C-4C30-940E-651CA871C1A1}">
      <dgm:prSet phldrT="[Text]"/>
      <dgm:spPr/>
      <dgm:t>
        <a:bodyPr/>
        <a:lstStyle/>
        <a:p>
          <a:r>
            <a:rPr lang="en-US" dirty="0" err="1" smtClean="0"/>
            <a:t>Pitutur</a:t>
          </a:r>
          <a:r>
            <a:rPr lang="en-US" dirty="0" smtClean="0"/>
            <a:t> 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381D5E2F-85D6-4707-80A9-23D477A832E2}" type="parTrans" cxnId="{F2B8FA59-4653-465E-98CF-1495E6E62269}">
      <dgm:prSet/>
      <dgm:spPr/>
      <dgm:t>
        <a:bodyPr/>
        <a:lstStyle/>
        <a:p>
          <a:endParaRPr lang="en-US"/>
        </a:p>
      </dgm:t>
    </dgm:pt>
    <dgm:pt modelId="{6896B4E1-5387-4DD9-A7E8-ACEDBD8707EA}" type="sibTrans" cxnId="{F2B8FA59-4653-465E-98CF-1495E6E62269}">
      <dgm:prSet/>
      <dgm:spPr/>
      <dgm:t>
        <a:bodyPr/>
        <a:lstStyle/>
        <a:p>
          <a:endParaRPr lang="en-US"/>
        </a:p>
      </dgm:t>
    </dgm:pt>
    <dgm:pt modelId="{D36CBDAD-C645-43F9-BAE6-E5834A3B6410}" type="pres">
      <dgm:prSet presAssocID="{80B92026-5059-4D90-9031-942154F9305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76F3E0F-FF16-4DA7-928E-C2C4F8843B70}" type="pres">
      <dgm:prSet presAssocID="{80B92026-5059-4D90-9031-942154F93057}" presName="hierFlow" presStyleCnt="0"/>
      <dgm:spPr/>
    </dgm:pt>
    <dgm:pt modelId="{EBF80EF1-2D36-41E2-9398-05614043EDB8}" type="pres">
      <dgm:prSet presAssocID="{80B92026-5059-4D90-9031-942154F93057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89C2817-6BC6-4E78-99E2-56798B568CC6}" type="pres">
      <dgm:prSet presAssocID="{334D4C6A-29EC-4D39-9E4F-FF0FC84890DE}" presName="Name14" presStyleCnt="0"/>
      <dgm:spPr/>
    </dgm:pt>
    <dgm:pt modelId="{0CDE6BF4-252B-477F-9DEE-BA337FCC0B2A}" type="pres">
      <dgm:prSet presAssocID="{334D4C6A-29EC-4D39-9E4F-FF0FC84890DE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550A06-E221-45B7-904B-DB511CDBC840}" type="pres">
      <dgm:prSet presAssocID="{334D4C6A-29EC-4D39-9E4F-FF0FC84890DE}" presName="hierChild2" presStyleCnt="0"/>
      <dgm:spPr/>
    </dgm:pt>
    <dgm:pt modelId="{2E17E5DB-E47D-4BD2-AC04-8F50F71A1B77}" type="pres">
      <dgm:prSet presAssocID="{C0C44B06-1E55-4996-AB6A-EB42CA81F1DA}" presName="Name19" presStyleLbl="parChTrans1D2" presStyleIdx="0" presStyleCnt="2"/>
      <dgm:spPr/>
      <dgm:t>
        <a:bodyPr/>
        <a:lstStyle/>
        <a:p>
          <a:endParaRPr lang="en-US"/>
        </a:p>
      </dgm:t>
    </dgm:pt>
    <dgm:pt modelId="{E8CF1543-FC85-4B83-902E-71C0A39C91F2}" type="pres">
      <dgm:prSet presAssocID="{FEBB7FF6-F9D8-4926-8A10-74110783775F}" presName="Name21" presStyleCnt="0"/>
      <dgm:spPr/>
    </dgm:pt>
    <dgm:pt modelId="{92DCC730-5DAF-4443-91F9-D6E5E948C05A}" type="pres">
      <dgm:prSet presAssocID="{FEBB7FF6-F9D8-4926-8A10-74110783775F}" presName="level2Shape" presStyleLbl="node2" presStyleIdx="0" presStyleCnt="2"/>
      <dgm:spPr/>
      <dgm:t>
        <a:bodyPr/>
        <a:lstStyle/>
        <a:p>
          <a:endParaRPr lang="en-US"/>
        </a:p>
      </dgm:t>
    </dgm:pt>
    <dgm:pt modelId="{30BD3032-29F3-44F3-B08E-9B88C6D742F8}" type="pres">
      <dgm:prSet presAssocID="{FEBB7FF6-F9D8-4926-8A10-74110783775F}" presName="hierChild3" presStyleCnt="0"/>
      <dgm:spPr/>
    </dgm:pt>
    <dgm:pt modelId="{0E677595-9894-4248-9C45-181E8B58B9F0}" type="pres">
      <dgm:prSet presAssocID="{39C9E55B-6ED5-41E6-AC64-A8A76E85AA05}" presName="Name19" presStyleLbl="parChTrans1D3" presStyleIdx="0" presStyleCnt="9"/>
      <dgm:spPr/>
      <dgm:t>
        <a:bodyPr/>
        <a:lstStyle/>
        <a:p>
          <a:endParaRPr lang="en-US"/>
        </a:p>
      </dgm:t>
    </dgm:pt>
    <dgm:pt modelId="{F1294793-1585-4735-A106-E898A482C6C4}" type="pres">
      <dgm:prSet presAssocID="{C5BB376C-367D-4786-8CAF-D4FC6538AFDB}" presName="Name21" presStyleCnt="0"/>
      <dgm:spPr/>
    </dgm:pt>
    <dgm:pt modelId="{63D0C979-D3A9-457C-8139-1DE2F15A2A51}" type="pres">
      <dgm:prSet presAssocID="{C5BB376C-367D-4786-8CAF-D4FC6538AFDB}" presName="level2Shape" presStyleLbl="node3" presStyleIdx="0" presStyleCnt="9"/>
      <dgm:spPr/>
      <dgm:t>
        <a:bodyPr/>
        <a:lstStyle/>
        <a:p>
          <a:endParaRPr lang="en-US"/>
        </a:p>
      </dgm:t>
    </dgm:pt>
    <dgm:pt modelId="{19C2F608-035B-4789-AF31-084E3B261C73}" type="pres">
      <dgm:prSet presAssocID="{C5BB376C-367D-4786-8CAF-D4FC6538AFDB}" presName="hierChild3" presStyleCnt="0"/>
      <dgm:spPr/>
    </dgm:pt>
    <dgm:pt modelId="{677A20A6-1AE8-41A8-8D58-F772BD89851C}" type="pres">
      <dgm:prSet presAssocID="{9FAE969D-0C63-4C4D-9DEC-1F7ABE2DD809}" presName="Name19" presStyleLbl="parChTrans1D3" presStyleIdx="1" presStyleCnt="9"/>
      <dgm:spPr/>
      <dgm:t>
        <a:bodyPr/>
        <a:lstStyle/>
        <a:p>
          <a:endParaRPr lang="en-US"/>
        </a:p>
      </dgm:t>
    </dgm:pt>
    <dgm:pt modelId="{A8A7F177-F382-45D9-A062-4858AB2C5F0D}" type="pres">
      <dgm:prSet presAssocID="{B2784E30-37F6-46CF-94FF-C6CF97F31A7B}" presName="Name21" presStyleCnt="0"/>
      <dgm:spPr/>
    </dgm:pt>
    <dgm:pt modelId="{1745B883-F7FA-454E-A7BF-B25893C325B6}" type="pres">
      <dgm:prSet presAssocID="{B2784E30-37F6-46CF-94FF-C6CF97F31A7B}" presName="level2Shape" presStyleLbl="node3" presStyleIdx="1" presStyleCnt="9"/>
      <dgm:spPr/>
      <dgm:t>
        <a:bodyPr/>
        <a:lstStyle/>
        <a:p>
          <a:endParaRPr lang="en-US"/>
        </a:p>
      </dgm:t>
    </dgm:pt>
    <dgm:pt modelId="{2740EB66-9B8D-481C-A406-DEA9BAFC0344}" type="pres">
      <dgm:prSet presAssocID="{B2784E30-37F6-46CF-94FF-C6CF97F31A7B}" presName="hierChild3" presStyleCnt="0"/>
      <dgm:spPr/>
    </dgm:pt>
    <dgm:pt modelId="{421A611A-6707-4A73-96F6-0575277683BF}" type="pres">
      <dgm:prSet presAssocID="{AF565DA2-FEC6-4F00-8B4F-D74DE52158A6}" presName="Name19" presStyleLbl="parChTrans1D3" presStyleIdx="2" presStyleCnt="9"/>
      <dgm:spPr/>
      <dgm:t>
        <a:bodyPr/>
        <a:lstStyle/>
        <a:p>
          <a:endParaRPr lang="en-US"/>
        </a:p>
      </dgm:t>
    </dgm:pt>
    <dgm:pt modelId="{446BE0E9-45A5-4AF5-ABFE-5BFF82688C3D}" type="pres">
      <dgm:prSet presAssocID="{A6BA0297-9C1B-45A2-852D-126FEE1082EA}" presName="Name21" presStyleCnt="0"/>
      <dgm:spPr/>
    </dgm:pt>
    <dgm:pt modelId="{9E1FFBA8-F30E-4298-8E18-B6B7B6529B3F}" type="pres">
      <dgm:prSet presAssocID="{A6BA0297-9C1B-45A2-852D-126FEE1082EA}" presName="level2Shape" presStyleLbl="node3" presStyleIdx="2" presStyleCnt="9"/>
      <dgm:spPr/>
      <dgm:t>
        <a:bodyPr/>
        <a:lstStyle/>
        <a:p>
          <a:endParaRPr lang="en-US"/>
        </a:p>
      </dgm:t>
    </dgm:pt>
    <dgm:pt modelId="{C6A7001E-1882-4586-9992-E05851E62028}" type="pres">
      <dgm:prSet presAssocID="{A6BA0297-9C1B-45A2-852D-126FEE1082EA}" presName="hierChild3" presStyleCnt="0"/>
      <dgm:spPr/>
    </dgm:pt>
    <dgm:pt modelId="{EF53405F-DF91-43FE-95C6-453344BF153C}" type="pres">
      <dgm:prSet presAssocID="{05A3E4B9-3BA9-43AC-A3E3-529D428FF889}" presName="Name19" presStyleLbl="parChTrans1D3" presStyleIdx="3" presStyleCnt="9"/>
      <dgm:spPr/>
      <dgm:t>
        <a:bodyPr/>
        <a:lstStyle/>
        <a:p>
          <a:endParaRPr lang="en-US"/>
        </a:p>
      </dgm:t>
    </dgm:pt>
    <dgm:pt modelId="{AD440D65-BBF6-46DC-92BF-507F0F2A9966}" type="pres">
      <dgm:prSet presAssocID="{6FD83125-A663-4657-91C4-D3124D112708}" presName="Name21" presStyleCnt="0"/>
      <dgm:spPr/>
    </dgm:pt>
    <dgm:pt modelId="{D8D18B0F-C6CD-4D0D-88DD-6E9D3F341574}" type="pres">
      <dgm:prSet presAssocID="{6FD83125-A663-4657-91C4-D3124D112708}" presName="level2Shape" presStyleLbl="node3" presStyleIdx="3" presStyleCnt="9"/>
      <dgm:spPr/>
      <dgm:t>
        <a:bodyPr/>
        <a:lstStyle/>
        <a:p>
          <a:endParaRPr lang="en-US"/>
        </a:p>
      </dgm:t>
    </dgm:pt>
    <dgm:pt modelId="{92391998-99BD-4862-8D78-29B3A9E0DBFE}" type="pres">
      <dgm:prSet presAssocID="{6FD83125-A663-4657-91C4-D3124D112708}" presName="hierChild3" presStyleCnt="0"/>
      <dgm:spPr/>
    </dgm:pt>
    <dgm:pt modelId="{80243950-FE14-44CF-A059-896E2DF10898}" type="pres">
      <dgm:prSet presAssocID="{151F5B3B-2491-4A68-9C6B-E48CB88C2B81}" presName="Name19" presStyleLbl="parChTrans1D3" presStyleIdx="4" presStyleCnt="9"/>
      <dgm:spPr/>
      <dgm:t>
        <a:bodyPr/>
        <a:lstStyle/>
        <a:p>
          <a:endParaRPr lang="en-US"/>
        </a:p>
      </dgm:t>
    </dgm:pt>
    <dgm:pt modelId="{8BB4FBC1-34AE-4C47-A627-125615C6C104}" type="pres">
      <dgm:prSet presAssocID="{DD2186DC-D7AF-4415-A048-F15605D198E5}" presName="Name21" presStyleCnt="0"/>
      <dgm:spPr/>
    </dgm:pt>
    <dgm:pt modelId="{3D00D389-9404-44C1-9FE3-3B9D2BE96E90}" type="pres">
      <dgm:prSet presAssocID="{DD2186DC-D7AF-4415-A048-F15605D198E5}" presName="level2Shape" presStyleLbl="node3" presStyleIdx="4" presStyleCnt="9"/>
      <dgm:spPr/>
      <dgm:t>
        <a:bodyPr/>
        <a:lstStyle/>
        <a:p>
          <a:endParaRPr lang="en-US"/>
        </a:p>
      </dgm:t>
    </dgm:pt>
    <dgm:pt modelId="{3F194A9F-C225-49BD-83EC-3D52A5FF33EC}" type="pres">
      <dgm:prSet presAssocID="{DD2186DC-D7AF-4415-A048-F15605D198E5}" presName="hierChild3" presStyleCnt="0"/>
      <dgm:spPr/>
    </dgm:pt>
    <dgm:pt modelId="{52683A78-0009-41FE-8679-B0573EB72636}" type="pres">
      <dgm:prSet presAssocID="{10B82D60-45CE-4633-AF40-BA2FD325FF42}" presName="Name19" presStyleLbl="parChTrans1D2" presStyleIdx="1" presStyleCnt="2"/>
      <dgm:spPr/>
      <dgm:t>
        <a:bodyPr/>
        <a:lstStyle/>
        <a:p>
          <a:endParaRPr lang="en-US"/>
        </a:p>
      </dgm:t>
    </dgm:pt>
    <dgm:pt modelId="{FF8E4B90-A234-4D6A-BDE5-C81E99BCC2F4}" type="pres">
      <dgm:prSet presAssocID="{41761E28-848F-4524-8C96-3EDA7FF967B7}" presName="Name21" presStyleCnt="0"/>
      <dgm:spPr/>
    </dgm:pt>
    <dgm:pt modelId="{E97D63DE-D16E-4C93-8BB2-D59D66612C0B}" type="pres">
      <dgm:prSet presAssocID="{41761E28-848F-4524-8C96-3EDA7FF967B7}" presName="level2Shape" presStyleLbl="node2" presStyleIdx="1" presStyleCnt="2"/>
      <dgm:spPr/>
      <dgm:t>
        <a:bodyPr/>
        <a:lstStyle/>
        <a:p>
          <a:endParaRPr lang="en-US"/>
        </a:p>
      </dgm:t>
    </dgm:pt>
    <dgm:pt modelId="{9E9ECF9C-3E20-455B-BA6F-8974C5656D4B}" type="pres">
      <dgm:prSet presAssocID="{41761E28-848F-4524-8C96-3EDA7FF967B7}" presName="hierChild3" presStyleCnt="0"/>
      <dgm:spPr/>
    </dgm:pt>
    <dgm:pt modelId="{A54DD816-26C6-4F1A-B55C-DB5171A94967}" type="pres">
      <dgm:prSet presAssocID="{BF14F95E-101A-462D-A939-885B2DB6BA8C}" presName="Name19" presStyleLbl="parChTrans1D3" presStyleIdx="5" presStyleCnt="9"/>
      <dgm:spPr/>
      <dgm:t>
        <a:bodyPr/>
        <a:lstStyle/>
        <a:p>
          <a:endParaRPr lang="en-US"/>
        </a:p>
      </dgm:t>
    </dgm:pt>
    <dgm:pt modelId="{F41844C4-46D2-4B75-93A5-AEB8C78A2437}" type="pres">
      <dgm:prSet presAssocID="{E4162E46-24AA-4604-B8E4-40DAD6D1A286}" presName="Name21" presStyleCnt="0"/>
      <dgm:spPr/>
    </dgm:pt>
    <dgm:pt modelId="{2C3036D8-80BC-451A-A213-E678BF21AB53}" type="pres">
      <dgm:prSet presAssocID="{E4162E46-24AA-4604-B8E4-40DAD6D1A286}" presName="level2Shape" presStyleLbl="node3" presStyleIdx="5" presStyleCnt="9"/>
      <dgm:spPr/>
      <dgm:t>
        <a:bodyPr/>
        <a:lstStyle/>
        <a:p>
          <a:endParaRPr lang="en-US"/>
        </a:p>
      </dgm:t>
    </dgm:pt>
    <dgm:pt modelId="{276ECE96-72E1-4ACE-8E1A-E5EB61E54C68}" type="pres">
      <dgm:prSet presAssocID="{E4162E46-24AA-4604-B8E4-40DAD6D1A286}" presName="hierChild3" presStyleCnt="0"/>
      <dgm:spPr/>
    </dgm:pt>
    <dgm:pt modelId="{1C3573BF-BD5E-447B-9293-D9DEFD37C1B4}" type="pres">
      <dgm:prSet presAssocID="{435A1816-C059-404A-9449-A0E1B1C0046C}" presName="Name19" presStyleLbl="parChTrans1D3" presStyleIdx="6" presStyleCnt="9"/>
      <dgm:spPr/>
      <dgm:t>
        <a:bodyPr/>
        <a:lstStyle/>
        <a:p>
          <a:endParaRPr lang="en-US"/>
        </a:p>
      </dgm:t>
    </dgm:pt>
    <dgm:pt modelId="{19112077-C05A-476B-8AEF-C523BB8B13AC}" type="pres">
      <dgm:prSet presAssocID="{5E085D16-9FBD-4704-8A10-7BEAFC11134A}" presName="Name21" presStyleCnt="0"/>
      <dgm:spPr/>
    </dgm:pt>
    <dgm:pt modelId="{C547CE2D-A5D8-4D71-A6E0-E570C5658921}" type="pres">
      <dgm:prSet presAssocID="{5E085D16-9FBD-4704-8A10-7BEAFC11134A}" presName="level2Shape" presStyleLbl="node3" presStyleIdx="6" presStyleCnt="9"/>
      <dgm:spPr/>
      <dgm:t>
        <a:bodyPr/>
        <a:lstStyle/>
        <a:p>
          <a:endParaRPr lang="en-US"/>
        </a:p>
      </dgm:t>
    </dgm:pt>
    <dgm:pt modelId="{4466775B-3013-4FF0-8179-B14FCA4FF794}" type="pres">
      <dgm:prSet presAssocID="{5E085D16-9FBD-4704-8A10-7BEAFC11134A}" presName="hierChild3" presStyleCnt="0"/>
      <dgm:spPr/>
    </dgm:pt>
    <dgm:pt modelId="{1D2D00BE-B313-4083-9338-A58671515025}" type="pres">
      <dgm:prSet presAssocID="{95769D21-FD53-443D-8288-DBD08FEFB254}" presName="Name19" presStyleLbl="parChTrans1D3" presStyleIdx="7" presStyleCnt="9"/>
      <dgm:spPr/>
      <dgm:t>
        <a:bodyPr/>
        <a:lstStyle/>
        <a:p>
          <a:endParaRPr lang="en-US"/>
        </a:p>
      </dgm:t>
    </dgm:pt>
    <dgm:pt modelId="{50236318-D30C-442E-B4A3-CA1899662AE1}" type="pres">
      <dgm:prSet presAssocID="{E9D9706D-6C0F-49A6-8139-0C2CA198BA03}" presName="Name21" presStyleCnt="0"/>
      <dgm:spPr/>
    </dgm:pt>
    <dgm:pt modelId="{7CC94446-3899-436F-9564-E5CABE614879}" type="pres">
      <dgm:prSet presAssocID="{E9D9706D-6C0F-49A6-8139-0C2CA198BA03}" presName="level2Shape" presStyleLbl="node3" presStyleIdx="7" presStyleCnt="9"/>
      <dgm:spPr/>
      <dgm:t>
        <a:bodyPr/>
        <a:lstStyle/>
        <a:p>
          <a:endParaRPr lang="en-US"/>
        </a:p>
      </dgm:t>
    </dgm:pt>
    <dgm:pt modelId="{AFE818AF-423A-414B-9B03-759BAC907B37}" type="pres">
      <dgm:prSet presAssocID="{E9D9706D-6C0F-49A6-8139-0C2CA198BA03}" presName="hierChild3" presStyleCnt="0"/>
      <dgm:spPr/>
    </dgm:pt>
    <dgm:pt modelId="{5F17473B-52BD-4BB3-876D-64269B99C48C}" type="pres">
      <dgm:prSet presAssocID="{381D5E2F-85D6-4707-80A9-23D477A832E2}" presName="Name19" presStyleLbl="parChTrans1D3" presStyleIdx="8" presStyleCnt="9"/>
      <dgm:spPr/>
      <dgm:t>
        <a:bodyPr/>
        <a:lstStyle/>
        <a:p>
          <a:endParaRPr lang="en-US"/>
        </a:p>
      </dgm:t>
    </dgm:pt>
    <dgm:pt modelId="{2A6DB543-4A76-4CFA-961A-995DEED988B5}" type="pres">
      <dgm:prSet presAssocID="{1DEE2AA2-439C-4C30-940E-651CA871C1A1}" presName="Name21" presStyleCnt="0"/>
      <dgm:spPr/>
    </dgm:pt>
    <dgm:pt modelId="{3A8B8D47-25A9-41A1-ABAE-6AEBC8CAEFC9}" type="pres">
      <dgm:prSet presAssocID="{1DEE2AA2-439C-4C30-940E-651CA871C1A1}" presName="level2Shape" presStyleLbl="node3" presStyleIdx="8" presStyleCnt="9"/>
      <dgm:spPr/>
      <dgm:t>
        <a:bodyPr/>
        <a:lstStyle/>
        <a:p>
          <a:endParaRPr lang="en-US"/>
        </a:p>
      </dgm:t>
    </dgm:pt>
    <dgm:pt modelId="{6E1DB78E-D6F0-491C-BFB2-33F3AA69186A}" type="pres">
      <dgm:prSet presAssocID="{1DEE2AA2-439C-4C30-940E-651CA871C1A1}" presName="hierChild3" presStyleCnt="0"/>
      <dgm:spPr/>
    </dgm:pt>
    <dgm:pt modelId="{C5A62622-9001-4690-8687-2EDABFAE7A2E}" type="pres">
      <dgm:prSet presAssocID="{80B92026-5059-4D90-9031-942154F93057}" presName="bgShapesFlow" presStyleCnt="0"/>
      <dgm:spPr/>
    </dgm:pt>
  </dgm:ptLst>
  <dgm:cxnLst>
    <dgm:cxn modelId="{2E441844-11AB-4E61-89D0-FEC5811C2BC3}" srcId="{FEBB7FF6-F9D8-4926-8A10-74110783775F}" destId="{B2784E30-37F6-46CF-94FF-C6CF97F31A7B}" srcOrd="1" destOrd="0" parTransId="{9FAE969D-0C63-4C4D-9DEC-1F7ABE2DD809}" sibTransId="{862CDF64-E668-4FC3-AA5E-382C9207FEBC}"/>
    <dgm:cxn modelId="{30678FE1-7471-4415-9DEB-088E7FF81F34}" type="presOf" srcId="{381D5E2F-85D6-4707-80A9-23D477A832E2}" destId="{5F17473B-52BD-4BB3-876D-64269B99C48C}" srcOrd="0" destOrd="0" presId="urn:microsoft.com/office/officeart/2005/8/layout/hierarchy6"/>
    <dgm:cxn modelId="{617123A1-9E41-4C60-8207-1F8FDC588D3F}" type="presOf" srcId="{A6BA0297-9C1B-45A2-852D-126FEE1082EA}" destId="{9E1FFBA8-F30E-4298-8E18-B6B7B6529B3F}" srcOrd="0" destOrd="0" presId="urn:microsoft.com/office/officeart/2005/8/layout/hierarchy6"/>
    <dgm:cxn modelId="{0094A9C6-6952-42E7-AECF-E605647BE383}" type="presOf" srcId="{80B92026-5059-4D90-9031-942154F93057}" destId="{D36CBDAD-C645-43F9-BAE6-E5834A3B6410}" srcOrd="0" destOrd="0" presId="urn:microsoft.com/office/officeart/2005/8/layout/hierarchy6"/>
    <dgm:cxn modelId="{DCF379DE-613E-46B9-8ECF-FB609BFD5B62}" srcId="{FEBB7FF6-F9D8-4926-8A10-74110783775F}" destId="{DD2186DC-D7AF-4415-A048-F15605D198E5}" srcOrd="4" destOrd="0" parTransId="{151F5B3B-2491-4A68-9C6B-E48CB88C2B81}" sibTransId="{E58456DD-E11D-438C-9E63-64AC2A208074}"/>
    <dgm:cxn modelId="{3A8E89A1-C026-4CAC-96D5-EDB3B9448F3C}" type="presOf" srcId="{AF565DA2-FEC6-4F00-8B4F-D74DE52158A6}" destId="{421A611A-6707-4A73-96F6-0575277683BF}" srcOrd="0" destOrd="0" presId="urn:microsoft.com/office/officeart/2005/8/layout/hierarchy6"/>
    <dgm:cxn modelId="{42DFF60B-30B7-4648-A9FF-F16936293EE0}" type="presOf" srcId="{BF14F95E-101A-462D-A939-885B2DB6BA8C}" destId="{A54DD816-26C6-4F1A-B55C-DB5171A94967}" srcOrd="0" destOrd="0" presId="urn:microsoft.com/office/officeart/2005/8/layout/hierarchy6"/>
    <dgm:cxn modelId="{0902C2FD-5A2B-4E2B-8BC1-BA1B228345A8}" type="presOf" srcId="{95769D21-FD53-443D-8288-DBD08FEFB254}" destId="{1D2D00BE-B313-4083-9338-A58671515025}" srcOrd="0" destOrd="0" presId="urn:microsoft.com/office/officeart/2005/8/layout/hierarchy6"/>
    <dgm:cxn modelId="{BF731538-54E4-49DE-BAE9-E8C193F09177}" type="presOf" srcId="{9FAE969D-0C63-4C4D-9DEC-1F7ABE2DD809}" destId="{677A20A6-1AE8-41A8-8D58-F772BD89851C}" srcOrd="0" destOrd="0" presId="urn:microsoft.com/office/officeart/2005/8/layout/hierarchy6"/>
    <dgm:cxn modelId="{61F4EE26-B166-49AD-8B0D-C2DCB2D2B22F}" type="presOf" srcId="{E4162E46-24AA-4604-B8E4-40DAD6D1A286}" destId="{2C3036D8-80BC-451A-A213-E678BF21AB53}" srcOrd="0" destOrd="0" presId="urn:microsoft.com/office/officeart/2005/8/layout/hierarchy6"/>
    <dgm:cxn modelId="{6C481B21-1DC6-45DF-9AA0-35AE4AFCDF74}" srcId="{FEBB7FF6-F9D8-4926-8A10-74110783775F}" destId="{C5BB376C-367D-4786-8CAF-D4FC6538AFDB}" srcOrd="0" destOrd="0" parTransId="{39C9E55B-6ED5-41E6-AC64-A8A76E85AA05}" sibTransId="{111A01C6-A21F-42B3-B389-0D23369BA06F}"/>
    <dgm:cxn modelId="{F0D627F8-9646-4B9B-90B9-CC0DD32C24E1}" srcId="{80B92026-5059-4D90-9031-942154F93057}" destId="{334D4C6A-29EC-4D39-9E4F-FF0FC84890DE}" srcOrd="0" destOrd="0" parTransId="{9E8C2A32-7D57-4FC7-B93E-D1E14E2F96A1}" sibTransId="{CF7DB31E-4C41-4EE8-972B-F4838F497F84}"/>
    <dgm:cxn modelId="{4E511B89-4835-4272-A3B0-DA4871E86AC6}" type="presOf" srcId="{6FD83125-A663-4657-91C4-D3124D112708}" destId="{D8D18B0F-C6CD-4D0D-88DD-6E9D3F341574}" srcOrd="0" destOrd="0" presId="urn:microsoft.com/office/officeart/2005/8/layout/hierarchy6"/>
    <dgm:cxn modelId="{7BB6C714-8C1C-4F1C-B7AE-E4367153961A}" type="presOf" srcId="{334D4C6A-29EC-4D39-9E4F-FF0FC84890DE}" destId="{0CDE6BF4-252B-477F-9DEE-BA337FCC0B2A}" srcOrd="0" destOrd="0" presId="urn:microsoft.com/office/officeart/2005/8/layout/hierarchy6"/>
    <dgm:cxn modelId="{A8DF5AA6-8D66-4693-B8A8-4054F6861023}" type="presOf" srcId="{E9D9706D-6C0F-49A6-8139-0C2CA198BA03}" destId="{7CC94446-3899-436F-9564-E5CABE614879}" srcOrd="0" destOrd="0" presId="urn:microsoft.com/office/officeart/2005/8/layout/hierarchy6"/>
    <dgm:cxn modelId="{818ED25B-4871-4311-98B6-0A8B24A1E1AE}" type="presOf" srcId="{C5BB376C-367D-4786-8CAF-D4FC6538AFDB}" destId="{63D0C979-D3A9-457C-8139-1DE2F15A2A51}" srcOrd="0" destOrd="0" presId="urn:microsoft.com/office/officeart/2005/8/layout/hierarchy6"/>
    <dgm:cxn modelId="{60C4355E-ADBF-43D0-9FAF-40EBB0634C1D}" srcId="{FEBB7FF6-F9D8-4926-8A10-74110783775F}" destId="{A6BA0297-9C1B-45A2-852D-126FEE1082EA}" srcOrd="2" destOrd="0" parTransId="{AF565DA2-FEC6-4F00-8B4F-D74DE52158A6}" sibTransId="{C65F3788-1EA0-40DD-84C6-C516199C4E15}"/>
    <dgm:cxn modelId="{E1368F37-58E9-4614-9937-D631553941B4}" type="presOf" srcId="{1DEE2AA2-439C-4C30-940E-651CA871C1A1}" destId="{3A8B8D47-25A9-41A1-ABAE-6AEBC8CAEFC9}" srcOrd="0" destOrd="0" presId="urn:microsoft.com/office/officeart/2005/8/layout/hierarchy6"/>
    <dgm:cxn modelId="{387183E1-C160-4377-AF27-737FB0A27086}" srcId="{41761E28-848F-4524-8C96-3EDA7FF967B7}" destId="{5E085D16-9FBD-4704-8A10-7BEAFC11134A}" srcOrd="1" destOrd="0" parTransId="{435A1816-C059-404A-9449-A0E1B1C0046C}" sibTransId="{0F779756-5872-4304-B209-C40CB0F6A0A0}"/>
    <dgm:cxn modelId="{069262AC-0F90-41BD-9D5D-ACE00F64CA88}" type="presOf" srcId="{B2784E30-37F6-46CF-94FF-C6CF97F31A7B}" destId="{1745B883-F7FA-454E-A7BF-B25893C325B6}" srcOrd="0" destOrd="0" presId="urn:microsoft.com/office/officeart/2005/8/layout/hierarchy6"/>
    <dgm:cxn modelId="{5666271E-5059-4C80-ACF3-1D02ADB84011}" type="presOf" srcId="{10B82D60-45CE-4633-AF40-BA2FD325FF42}" destId="{52683A78-0009-41FE-8679-B0573EB72636}" srcOrd="0" destOrd="0" presId="urn:microsoft.com/office/officeart/2005/8/layout/hierarchy6"/>
    <dgm:cxn modelId="{C9C783BC-CEE5-429E-B9D4-C5F8BD766DC7}" srcId="{334D4C6A-29EC-4D39-9E4F-FF0FC84890DE}" destId="{41761E28-848F-4524-8C96-3EDA7FF967B7}" srcOrd="1" destOrd="0" parTransId="{10B82D60-45CE-4633-AF40-BA2FD325FF42}" sibTransId="{8AA3FBC9-1484-4B61-B2C8-DE58784DF91C}"/>
    <dgm:cxn modelId="{4442698C-420E-4D0A-BDD7-516B0CEDC0D2}" type="presOf" srcId="{5E085D16-9FBD-4704-8A10-7BEAFC11134A}" destId="{C547CE2D-A5D8-4D71-A6E0-E570C5658921}" srcOrd="0" destOrd="0" presId="urn:microsoft.com/office/officeart/2005/8/layout/hierarchy6"/>
    <dgm:cxn modelId="{C3190880-4DFF-4CFC-BBDD-3E74C6BB7936}" type="presOf" srcId="{151F5B3B-2491-4A68-9C6B-E48CB88C2B81}" destId="{80243950-FE14-44CF-A059-896E2DF10898}" srcOrd="0" destOrd="0" presId="urn:microsoft.com/office/officeart/2005/8/layout/hierarchy6"/>
    <dgm:cxn modelId="{E8CE3D84-C992-4F65-85F7-E615D5227442}" srcId="{41761E28-848F-4524-8C96-3EDA7FF967B7}" destId="{E9D9706D-6C0F-49A6-8139-0C2CA198BA03}" srcOrd="2" destOrd="0" parTransId="{95769D21-FD53-443D-8288-DBD08FEFB254}" sibTransId="{B229E0D8-7617-44E0-8E4F-2F465882A77C}"/>
    <dgm:cxn modelId="{22743E04-1AE1-4344-8396-664DDEC2D820}" type="presOf" srcId="{C0C44B06-1E55-4996-AB6A-EB42CA81F1DA}" destId="{2E17E5DB-E47D-4BD2-AC04-8F50F71A1B77}" srcOrd="0" destOrd="0" presId="urn:microsoft.com/office/officeart/2005/8/layout/hierarchy6"/>
    <dgm:cxn modelId="{574B3335-CF39-4BA4-AF5F-4F866A9C2E85}" type="presOf" srcId="{DD2186DC-D7AF-4415-A048-F15605D198E5}" destId="{3D00D389-9404-44C1-9FE3-3B9D2BE96E90}" srcOrd="0" destOrd="0" presId="urn:microsoft.com/office/officeart/2005/8/layout/hierarchy6"/>
    <dgm:cxn modelId="{2B622423-9AA0-4B6B-AFA9-4C63BF570A41}" type="presOf" srcId="{435A1816-C059-404A-9449-A0E1B1C0046C}" destId="{1C3573BF-BD5E-447B-9293-D9DEFD37C1B4}" srcOrd="0" destOrd="0" presId="urn:microsoft.com/office/officeart/2005/8/layout/hierarchy6"/>
    <dgm:cxn modelId="{4D1352B6-1329-4701-85D8-CB3B900234E2}" srcId="{FEBB7FF6-F9D8-4926-8A10-74110783775F}" destId="{6FD83125-A663-4657-91C4-D3124D112708}" srcOrd="3" destOrd="0" parTransId="{05A3E4B9-3BA9-43AC-A3E3-529D428FF889}" sibTransId="{14AD1FE9-B858-42C0-BEE6-5D33E3F3AD72}"/>
    <dgm:cxn modelId="{AC54C3B7-AF0F-454D-9A67-A5DFACAAE87C}" srcId="{41761E28-848F-4524-8C96-3EDA7FF967B7}" destId="{E4162E46-24AA-4604-B8E4-40DAD6D1A286}" srcOrd="0" destOrd="0" parTransId="{BF14F95E-101A-462D-A939-885B2DB6BA8C}" sibTransId="{BACC49E7-3F37-476A-8016-93DFDF2B357B}"/>
    <dgm:cxn modelId="{2BDCCFD4-8155-4FB1-B594-3D682B6ADA3C}" type="presOf" srcId="{39C9E55B-6ED5-41E6-AC64-A8A76E85AA05}" destId="{0E677595-9894-4248-9C45-181E8B58B9F0}" srcOrd="0" destOrd="0" presId="urn:microsoft.com/office/officeart/2005/8/layout/hierarchy6"/>
    <dgm:cxn modelId="{4B5E1070-C1C3-4F88-B27C-AADD7F9BA091}" srcId="{334D4C6A-29EC-4D39-9E4F-FF0FC84890DE}" destId="{FEBB7FF6-F9D8-4926-8A10-74110783775F}" srcOrd="0" destOrd="0" parTransId="{C0C44B06-1E55-4996-AB6A-EB42CA81F1DA}" sibTransId="{98F9BB84-65A5-4A7D-B469-6A86059D634C}"/>
    <dgm:cxn modelId="{DFA24F98-1B18-43D1-99BB-7E89FD61B210}" type="presOf" srcId="{FEBB7FF6-F9D8-4926-8A10-74110783775F}" destId="{92DCC730-5DAF-4443-91F9-D6E5E948C05A}" srcOrd="0" destOrd="0" presId="urn:microsoft.com/office/officeart/2005/8/layout/hierarchy6"/>
    <dgm:cxn modelId="{C82C65AB-58D5-4F50-94E0-E4D9AC03352A}" type="presOf" srcId="{05A3E4B9-3BA9-43AC-A3E3-529D428FF889}" destId="{EF53405F-DF91-43FE-95C6-453344BF153C}" srcOrd="0" destOrd="0" presId="urn:microsoft.com/office/officeart/2005/8/layout/hierarchy6"/>
    <dgm:cxn modelId="{F2B8FA59-4653-465E-98CF-1495E6E62269}" srcId="{41761E28-848F-4524-8C96-3EDA7FF967B7}" destId="{1DEE2AA2-439C-4C30-940E-651CA871C1A1}" srcOrd="3" destOrd="0" parTransId="{381D5E2F-85D6-4707-80A9-23D477A832E2}" sibTransId="{6896B4E1-5387-4DD9-A7E8-ACEDBD8707EA}"/>
    <dgm:cxn modelId="{8B6662BA-8CBD-455C-A36A-96239EAB851C}" type="presOf" srcId="{41761E28-848F-4524-8C96-3EDA7FF967B7}" destId="{E97D63DE-D16E-4C93-8BB2-D59D66612C0B}" srcOrd="0" destOrd="0" presId="urn:microsoft.com/office/officeart/2005/8/layout/hierarchy6"/>
    <dgm:cxn modelId="{2E2C2667-4587-41C7-A885-D8C905C6259F}" type="presParOf" srcId="{D36CBDAD-C645-43F9-BAE6-E5834A3B6410}" destId="{776F3E0F-FF16-4DA7-928E-C2C4F8843B70}" srcOrd="0" destOrd="0" presId="urn:microsoft.com/office/officeart/2005/8/layout/hierarchy6"/>
    <dgm:cxn modelId="{FF2B1540-B1AF-4D0F-9AEE-6B069D758AC9}" type="presParOf" srcId="{776F3E0F-FF16-4DA7-928E-C2C4F8843B70}" destId="{EBF80EF1-2D36-41E2-9398-05614043EDB8}" srcOrd="0" destOrd="0" presId="urn:microsoft.com/office/officeart/2005/8/layout/hierarchy6"/>
    <dgm:cxn modelId="{5D4AA168-FBFC-45AA-8B24-D16B2C66B094}" type="presParOf" srcId="{EBF80EF1-2D36-41E2-9398-05614043EDB8}" destId="{589C2817-6BC6-4E78-99E2-56798B568CC6}" srcOrd="0" destOrd="0" presId="urn:microsoft.com/office/officeart/2005/8/layout/hierarchy6"/>
    <dgm:cxn modelId="{D1749D68-B412-44DD-A65D-19D2E6614684}" type="presParOf" srcId="{589C2817-6BC6-4E78-99E2-56798B568CC6}" destId="{0CDE6BF4-252B-477F-9DEE-BA337FCC0B2A}" srcOrd="0" destOrd="0" presId="urn:microsoft.com/office/officeart/2005/8/layout/hierarchy6"/>
    <dgm:cxn modelId="{B1FAD493-A737-4082-8A8A-AFB15AFAECD1}" type="presParOf" srcId="{589C2817-6BC6-4E78-99E2-56798B568CC6}" destId="{E9550A06-E221-45B7-904B-DB511CDBC840}" srcOrd="1" destOrd="0" presId="urn:microsoft.com/office/officeart/2005/8/layout/hierarchy6"/>
    <dgm:cxn modelId="{0F58A3AC-7652-4A6B-8FC5-12C85CC8A997}" type="presParOf" srcId="{E9550A06-E221-45B7-904B-DB511CDBC840}" destId="{2E17E5DB-E47D-4BD2-AC04-8F50F71A1B77}" srcOrd="0" destOrd="0" presId="urn:microsoft.com/office/officeart/2005/8/layout/hierarchy6"/>
    <dgm:cxn modelId="{891DD062-EF19-4BBA-81F8-BC7E2B06CBC9}" type="presParOf" srcId="{E9550A06-E221-45B7-904B-DB511CDBC840}" destId="{E8CF1543-FC85-4B83-902E-71C0A39C91F2}" srcOrd="1" destOrd="0" presId="urn:microsoft.com/office/officeart/2005/8/layout/hierarchy6"/>
    <dgm:cxn modelId="{104B6F45-2EC0-4AB7-9900-2A0CA3BB5105}" type="presParOf" srcId="{E8CF1543-FC85-4B83-902E-71C0A39C91F2}" destId="{92DCC730-5DAF-4443-91F9-D6E5E948C05A}" srcOrd="0" destOrd="0" presId="urn:microsoft.com/office/officeart/2005/8/layout/hierarchy6"/>
    <dgm:cxn modelId="{FF2AFD9F-8FCB-4D61-8518-B324D7CB888A}" type="presParOf" srcId="{E8CF1543-FC85-4B83-902E-71C0A39C91F2}" destId="{30BD3032-29F3-44F3-B08E-9B88C6D742F8}" srcOrd="1" destOrd="0" presId="urn:microsoft.com/office/officeart/2005/8/layout/hierarchy6"/>
    <dgm:cxn modelId="{52D4ED88-FB53-4812-BDA1-17013D9E3547}" type="presParOf" srcId="{30BD3032-29F3-44F3-B08E-9B88C6D742F8}" destId="{0E677595-9894-4248-9C45-181E8B58B9F0}" srcOrd="0" destOrd="0" presId="urn:microsoft.com/office/officeart/2005/8/layout/hierarchy6"/>
    <dgm:cxn modelId="{E45692A8-7E9E-4D63-B008-7ECD8ECEE52F}" type="presParOf" srcId="{30BD3032-29F3-44F3-B08E-9B88C6D742F8}" destId="{F1294793-1585-4735-A106-E898A482C6C4}" srcOrd="1" destOrd="0" presId="urn:microsoft.com/office/officeart/2005/8/layout/hierarchy6"/>
    <dgm:cxn modelId="{9A16BA36-5A9C-4F8A-AC05-F6F146C7A1DD}" type="presParOf" srcId="{F1294793-1585-4735-A106-E898A482C6C4}" destId="{63D0C979-D3A9-457C-8139-1DE2F15A2A51}" srcOrd="0" destOrd="0" presId="urn:microsoft.com/office/officeart/2005/8/layout/hierarchy6"/>
    <dgm:cxn modelId="{24183839-AA1A-4902-A06F-BEF6035D61E3}" type="presParOf" srcId="{F1294793-1585-4735-A106-E898A482C6C4}" destId="{19C2F608-035B-4789-AF31-084E3B261C73}" srcOrd="1" destOrd="0" presId="urn:microsoft.com/office/officeart/2005/8/layout/hierarchy6"/>
    <dgm:cxn modelId="{43BC74AD-0A5E-4799-8FD0-E5775901B33A}" type="presParOf" srcId="{30BD3032-29F3-44F3-B08E-9B88C6D742F8}" destId="{677A20A6-1AE8-41A8-8D58-F772BD89851C}" srcOrd="2" destOrd="0" presId="urn:microsoft.com/office/officeart/2005/8/layout/hierarchy6"/>
    <dgm:cxn modelId="{E17B4E14-5868-4AAD-A5B9-87395081FA80}" type="presParOf" srcId="{30BD3032-29F3-44F3-B08E-9B88C6D742F8}" destId="{A8A7F177-F382-45D9-A062-4858AB2C5F0D}" srcOrd="3" destOrd="0" presId="urn:microsoft.com/office/officeart/2005/8/layout/hierarchy6"/>
    <dgm:cxn modelId="{24137CBC-8030-4CAE-8029-2536269866DF}" type="presParOf" srcId="{A8A7F177-F382-45D9-A062-4858AB2C5F0D}" destId="{1745B883-F7FA-454E-A7BF-B25893C325B6}" srcOrd="0" destOrd="0" presId="urn:microsoft.com/office/officeart/2005/8/layout/hierarchy6"/>
    <dgm:cxn modelId="{06F3BA3A-D4C2-4899-80EA-59780E196B88}" type="presParOf" srcId="{A8A7F177-F382-45D9-A062-4858AB2C5F0D}" destId="{2740EB66-9B8D-481C-A406-DEA9BAFC0344}" srcOrd="1" destOrd="0" presId="urn:microsoft.com/office/officeart/2005/8/layout/hierarchy6"/>
    <dgm:cxn modelId="{F8B5D51F-4921-46CF-971C-ED99224BB6B0}" type="presParOf" srcId="{30BD3032-29F3-44F3-B08E-9B88C6D742F8}" destId="{421A611A-6707-4A73-96F6-0575277683BF}" srcOrd="4" destOrd="0" presId="urn:microsoft.com/office/officeart/2005/8/layout/hierarchy6"/>
    <dgm:cxn modelId="{F8601C82-284C-47AA-B6CB-2FA68D92C3B8}" type="presParOf" srcId="{30BD3032-29F3-44F3-B08E-9B88C6D742F8}" destId="{446BE0E9-45A5-4AF5-ABFE-5BFF82688C3D}" srcOrd="5" destOrd="0" presId="urn:microsoft.com/office/officeart/2005/8/layout/hierarchy6"/>
    <dgm:cxn modelId="{0DACABF6-42BE-4B97-BF37-FDDFD3240C0E}" type="presParOf" srcId="{446BE0E9-45A5-4AF5-ABFE-5BFF82688C3D}" destId="{9E1FFBA8-F30E-4298-8E18-B6B7B6529B3F}" srcOrd="0" destOrd="0" presId="urn:microsoft.com/office/officeart/2005/8/layout/hierarchy6"/>
    <dgm:cxn modelId="{94BF8477-DFB6-4A4C-94D9-537A96A4E3C3}" type="presParOf" srcId="{446BE0E9-45A5-4AF5-ABFE-5BFF82688C3D}" destId="{C6A7001E-1882-4586-9992-E05851E62028}" srcOrd="1" destOrd="0" presId="urn:microsoft.com/office/officeart/2005/8/layout/hierarchy6"/>
    <dgm:cxn modelId="{7A1968ED-4540-45C2-B81D-E6518F4356D9}" type="presParOf" srcId="{30BD3032-29F3-44F3-B08E-9B88C6D742F8}" destId="{EF53405F-DF91-43FE-95C6-453344BF153C}" srcOrd="6" destOrd="0" presId="urn:microsoft.com/office/officeart/2005/8/layout/hierarchy6"/>
    <dgm:cxn modelId="{69EE560E-62F0-4103-94F3-C7374734A8A8}" type="presParOf" srcId="{30BD3032-29F3-44F3-B08E-9B88C6D742F8}" destId="{AD440D65-BBF6-46DC-92BF-507F0F2A9966}" srcOrd="7" destOrd="0" presId="urn:microsoft.com/office/officeart/2005/8/layout/hierarchy6"/>
    <dgm:cxn modelId="{568F8EB2-9DFC-4B98-BD76-14179674D26C}" type="presParOf" srcId="{AD440D65-BBF6-46DC-92BF-507F0F2A9966}" destId="{D8D18B0F-C6CD-4D0D-88DD-6E9D3F341574}" srcOrd="0" destOrd="0" presId="urn:microsoft.com/office/officeart/2005/8/layout/hierarchy6"/>
    <dgm:cxn modelId="{7F3B5C11-F564-4D97-A193-8349F26AE1DB}" type="presParOf" srcId="{AD440D65-BBF6-46DC-92BF-507F0F2A9966}" destId="{92391998-99BD-4862-8D78-29B3A9E0DBFE}" srcOrd="1" destOrd="0" presId="urn:microsoft.com/office/officeart/2005/8/layout/hierarchy6"/>
    <dgm:cxn modelId="{E03E2090-6376-4945-9275-AA252E5A73AC}" type="presParOf" srcId="{30BD3032-29F3-44F3-B08E-9B88C6D742F8}" destId="{80243950-FE14-44CF-A059-896E2DF10898}" srcOrd="8" destOrd="0" presId="urn:microsoft.com/office/officeart/2005/8/layout/hierarchy6"/>
    <dgm:cxn modelId="{BB4C49E1-295D-41FC-AEDA-ABDB32A35655}" type="presParOf" srcId="{30BD3032-29F3-44F3-B08E-9B88C6D742F8}" destId="{8BB4FBC1-34AE-4C47-A627-125615C6C104}" srcOrd="9" destOrd="0" presId="urn:microsoft.com/office/officeart/2005/8/layout/hierarchy6"/>
    <dgm:cxn modelId="{123303CF-C21E-4A12-BD62-612BA5EC20F3}" type="presParOf" srcId="{8BB4FBC1-34AE-4C47-A627-125615C6C104}" destId="{3D00D389-9404-44C1-9FE3-3B9D2BE96E90}" srcOrd="0" destOrd="0" presId="urn:microsoft.com/office/officeart/2005/8/layout/hierarchy6"/>
    <dgm:cxn modelId="{3C04A19F-8B1D-448E-A640-23ABDF1CAE9A}" type="presParOf" srcId="{8BB4FBC1-34AE-4C47-A627-125615C6C104}" destId="{3F194A9F-C225-49BD-83EC-3D52A5FF33EC}" srcOrd="1" destOrd="0" presId="urn:microsoft.com/office/officeart/2005/8/layout/hierarchy6"/>
    <dgm:cxn modelId="{553756AE-CDF5-45BC-BE59-5F9E2CAC22A1}" type="presParOf" srcId="{E9550A06-E221-45B7-904B-DB511CDBC840}" destId="{52683A78-0009-41FE-8679-B0573EB72636}" srcOrd="2" destOrd="0" presId="urn:microsoft.com/office/officeart/2005/8/layout/hierarchy6"/>
    <dgm:cxn modelId="{DF9FB9F9-20E2-4A32-A682-811A5F2B4867}" type="presParOf" srcId="{E9550A06-E221-45B7-904B-DB511CDBC840}" destId="{FF8E4B90-A234-4D6A-BDE5-C81E99BCC2F4}" srcOrd="3" destOrd="0" presId="urn:microsoft.com/office/officeart/2005/8/layout/hierarchy6"/>
    <dgm:cxn modelId="{F5EC9F9A-17BD-4675-9919-6AAA1EAD4BE9}" type="presParOf" srcId="{FF8E4B90-A234-4D6A-BDE5-C81E99BCC2F4}" destId="{E97D63DE-D16E-4C93-8BB2-D59D66612C0B}" srcOrd="0" destOrd="0" presId="urn:microsoft.com/office/officeart/2005/8/layout/hierarchy6"/>
    <dgm:cxn modelId="{675FA9E7-2B50-4798-808C-EC08AEA7D9D9}" type="presParOf" srcId="{FF8E4B90-A234-4D6A-BDE5-C81E99BCC2F4}" destId="{9E9ECF9C-3E20-455B-BA6F-8974C5656D4B}" srcOrd="1" destOrd="0" presId="urn:microsoft.com/office/officeart/2005/8/layout/hierarchy6"/>
    <dgm:cxn modelId="{718FFD7C-3D27-4DB0-82B2-2A4953C0D25C}" type="presParOf" srcId="{9E9ECF9C-3E20-455B-BA6F-8974C5656D4B}" destId="{A54DD816-26C6-4F1A-B55C-DB5171A94967}" srcOrd="0" destOrd="0" presId="urn:microsoft.com/office/officeart/2005/8/layout/hierarchy6"/>
    <dgm:cxn modelId="{E80DA6F4-1ECD-4A65-B83E-ABD59D518BC0}" type="presParOf" srcId="{9E9ECF9C-3E20-455B-BA6F-8974C5656D4B}" destId="{F41844C4-46D2-4B75-93A5-AEB8C78A2437}" srcOrd="1" destOrd="0" presId="urn:microsoft.com/office/officeart/2005/8/layout/hierarchy6"/>
    <dgm:cxn modelId="{107B22AE-F56F-4B13-A48B-4810C9984561}" type="presParOf" srcId="{F41844C4-46D2-4B75-93A5-AEB8C78A2437}" destId="{2C3036D8-80BC-451A-A213-E678BF21AB53}" srcOrd="0" destOrd="0" presId="urn:microsoft.com/office/officeart/2005/8/layout/hierarchy6"/>
    <dgm:cxn modelId="{8848EC35-C131-463B-852E-8D42B6D4F696}" type="presParOf" srcId="{F41844C4-46D2-4B75-93A5-AEB8C78A2437}" destId="{276ECE96-72E1-4ACE-8E1A-E5EB61E54C68}" srcOrd="1" destOrd="0" presId="urn:microsoft.com/office/officeart/2005/8/layout/hierarchy6"/>
    <dgm:cxn modelId="{853E58BC-9FB6-4610-8590-F0873F7347AD}" type="presParOf" srcId="{9E9ECF9C-3E20-455B-BA6F-8974C5656D4B}" destId="{1C3573BF-BD5E-447B-9293-D9DEFD37C1B4}" srcOrd="2" destOrd="0" presId="urn:microsoft.com/office/officeart/2005/8/layout/hierarchy6"/>
    <dgm:cxn modelId="{5D164C53-E8C2-4E4D-A23C-F2B2EE2873DB}" type="presParOf" srcId="{9E9ECF9C-3E20-455B-BA6F-8974C5656D4B}" destId="{19112077-C05A-476B-8AEF-C523BB8B13AC}" srcOrd="3" destOrd="0" presId="urn:microsoft.com/office/officeart/2005/8/layout/hierarchy6"/>
    <dgm:cxn modelId="{9C9E49CD-6EA7-4DB6-855C-933D3AAF5BE3}" type="presParOf" srcId="{19112077-C05A-476B-8AEF-C523BB8B13AC}" destId="{C547CE2D-A5D8-4D71-A6E0-E570C5658921}" srcOrd="0" destOrd="0" presId="urn:microsoft.com/office/officeart/2005/8/layout/hierarchy6"/>
    <dgm:cxn modelId="{CFEF017C-F2D6-4B12-A389-FC12EB1DA4C6}" type="presParOf" srcId="{19112077-C05A-476B-8AEF-C523BB8B13AC}" destId="{4466775B-3013-4FF0-8179-B14FCA4FF794}" srcOrd="1" destOrd="0" presId="urn:microsoft.com/office/officeart/2005/8/layout/hierarchy6"/>
    <dgm:cxn modelId="{71FAA9E1-7E0B-4A1D-A9B5-9520C0D7767D}" type="presParOf" srcId="{9E9ECF9C-3E20-455B-BA6F-8974C5656D4B}" destId="{1D2D00BE-B313-4083-9338-A58671515025}" srcOrd="4" destOrd="0" presId="urn:microsoft.com/office/officeart/2005/8/layout/hierarchy6"/>
    <dgm:cxn modelId="{5E852CF2-7004-44B3-AD61-D42D38316997}" type="presParOf" srcId="{9E9ECF9C-3E20-455B-BA6F-8974C5656D4B}" destId="{50236318-D30C-442E-B4A3-CA1899662AE1}" srcOrd="5" destOrd="0" presId="urn:microsoft.com/office/officeart/2005/8/layout/hierarchy6"/>
    <dgm:cxn modelId="{9D725FAC-EF81-42C5-9313-F228C2AD007C}" type="presParOf" srcId="{50236318-D30C-442E-B4A3-CA1899662AE1}" destId="{7CC94446-3899-436F-9564-E5CABE614879}" srcOrd="0" destOrd="0" presId="urn:microsoft.com/office/officeart/2005/8/layout/hierarchy6"/>
    <dgm:cxn modelId="{D5E589D6-A4E5-4B90-876B-F0AA44EAEE1B}" type="presParOf" srcId="{50236318-D30C-442E-B4A3-CA1899662AE1}" destId="{AFE818AF-423A-414B-9B03-759BAC907B37}" srcOrd="1" destOrd="0" presId="urn:microsoft.com/office/officeart/2005/8/layout/hierarchy6"/>
    <dgm:cxn modelId="{D2F05E67-5EF7-440A-8878-A8553397BE39}" type="presParOf" srcId="{9E9ECF9C-3E20-455B-BA6F-8974C5656D4B}" destId="{5F17473B-52BD-4BB3-876D-64269B99C48C}" srcOrd="6" destOrd="0" presId="urn:microsoft.com/office/officeart/2005/8/layout/hierarchy6"/>
    <dgm:cxn modelId="{A6AAE381-E508-4B1A-AB53-EE5E66D5587B}" type="presParOf" srcId="{9E9ECF9C-3E20-455B-BA6F-8974C5656D4B}" destId="{2A6DB543-4A76-4CFA-961A-995DEED988B5}" srcOrd="7" destOrd="0" presId="urn:microsoft.com/office/officeart/2005/8/layout/hierarchy6"/>
    <dgm:cxn modelId="{C7C48D29-4E89-4E94-BB28-D18365C50B39}" type="presParOf" srcId="{2A6DB543-4A76-4CFA-961A-995DEED988B5}" destId="{3A8B8D47-25A9-41A1-ABAE-6AEBC8CAEFC9}" srcOrd="0" destOrd="0" presId="urn:microsoft.com/office/officeart/2005/8/layout/hierarchy6"/>
    <dgm:cxn modelId="{429FE743-FA94-4568-AF05-0EE1B3A77F06}" type="presParOf" srcId="{2A6DB543-4A76-4CFA-961A-995DEED988B5}" destId="{6E1DB78E-D6F0-491C-BFB2-33F3AA69186A}" srcOrd="1" destOrd="0" presId="urn:microsoft.com/office/officeart/2005/8/layout/hierarchy6"/>
    <dgm:cxn modelId="{5B0E1BB0-A5C7-46B1-9F1B-D23FDE9CFC95}" type="presParOf" srcId="{D36CBDAD-C645-43F9-BAE6-E5834A3B6410}" destId="{C5A62622-9001-4690-8687-2EDABFAE7A2E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334BD4-4FBC-4C18-9929-548DD7E1202B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A0339D-45EA-43BD-ABAE-C4B83C9A16EF}">
      <dgm:prSet phldrT="[Text]"/>
      <dgm:spPr/>
      <dgm:t>
        <a:bodyPr/>
        <a:lstStyle/>
        <a:p>
          <a:r>
            <a:rPr lang="en-US" dirty="0" err="1" smtClean="0"/>
            <a:t>Gancaran</a:t>
          </a:r>
          <a:r>
            <a:rPr lang="en-US" dirty="0" smtClean="0"/>
            <a:t> </a:t>
          </a:r>
          <a:r>
            <a:rPr lang="en-US" dirty="0" err="1" smtClean="0"/>
            <a:t>kaiket</a:t>
          </a:r>
          <a:endParaRPr lang="en-US" dirty="0"/>
        </a:p>
      </dgm:t>
    </dgm:pt>
    <dgm:pt modelId="{B0F77111-A16A-45E6-BC41-B3B29976DDB1}" type="parTrans" cxnId="{82EAD14F-54C1-4E6B-8245-8028A0A1DE79}">
      <dgm:prSet/>
      <dgm:spPr/>
      <dgm:t>
        <a:bodyPr/>
        <a:lstStyle/>
        <a:p>
          <a:endParaRPr lang="en-US"/>
        </a:p>
      </dgm:t>
    </dgm:pt>
    <dgm:pt modelId="{AA5919E4-06E0-4580-ACF2-58B19C055172}" type="sibTrans" cxnId="{82EAD14F-54C1-4E6B-8245-8028A0A1DE79}">
      <dgm:prSet/>
      <dgm:spPr/>
      <dgm:t>
        <a:bodyPr/>
        <a:lstStyle/>
        <a:p>
          <a:endParaRPr lang="en-US"/>
        </a:p>
      </dgm:t>
    </dgm:pt>
    <dgm:pt modelId="{F165459E-2E8C-4E17-88B6-A5FAC09F2FA6}">
      <dgm:prSet phldrT="[Text]"/>
      <dgm:spPr/>
      <dgm:t>
        <a:bodyPr/>
        <a:lstStyle/>
        <a:p>
          <a:r>
            <a:rPr lang="en-US" dirty="0" err="1" smtClean="0"/>
            <a:t>Ngowahi</a:t>
          </a:r>
          <a:r>
            <a:rPr lang="en-US" dirty="0" smtClean="0"/>
            <a:t> </a:t>
          </a:r>
          <a:r>
            <a:rPr lang="en-US" dirty="0" err="1" smtClean="0"/>
            <a:t>isi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r>
            <a:rPr lang="en-US" dirty="0" smtClean="0"/>
            <a:t> </a:t>
          </a:r>
          <a:r>
            <a:rPr lang="en-US" dirty="0" err="1" smtClean="0"/>
            <a:t>kanthi</a:t>
          </a:r>
          <a:r>
            <a:rPr lang="en-US" dirty="0" smtClean="0"/>
            <a:t> </a:t>
          </a:r>
          <a:r>
            <a:rPr lang="en-US" dirty="0" err="1" smtClean="0"/>
            <a:t>nambahi</a:t>
          </a:r>
          <a:r>
            <a:rPr lang="en-US" dirty="0" smtClean="0"/>
            <a:t> </a:t>
          </a:r>
          <a:r>
            <a:rPr lang="en-US" dirty="0" err="1" smtClean="0"/>
            <a:t>tetembungan</a:t>
          </a:r>
          <a:r>
            <a:rPr lang="en-US" dirty="0" smtClean="0"/>
            <a:t> </a:t>
          </a:r>
          <a:r>
            <a:rPr lang="en-US" dirty="0" err="1" smtClean="0"/>
            <a:t>saengga</a:t>
          </a:r>
          <a:r>
            <a:rPr lang="en-US" dirty="0" smtClean="0"/>
            <a:t> </a:t>
          </a:r>
          <a:r>
            <a:rPr lang="en-US" dirty="0" err="1" smtClean="0"/>
            <a:t>pamaca</a:t>
          </a:r>
          <a:r>
            <a:rPr lang="en-US" dirty="0" smtClean="0"/>
            <a:t> </a:t>
          </a:r>
          <a:r>
            <a:rPr lang="en-US" dirty="0" err="1" smtClean="0"/>
            <a:t>paham</a:t>
          </a:r>
          <a:r>
            <a:rPr lang="en-US" dirty="0" smtClean="0"/>
            <a:t>.</a:t>
          </a:r>
          <a:endParaRPr lang="en-US" dirty="0"/>
        </a:p>
      </dgm:t>
    </dgm:pt>
    <dgm:pt modelId="{46294135-0F45-4186-BB92-85B1C9203302}" type="parTrans" cxnId="{76E3A5E6-9576-45F2-B8D3-7FB55346A9B4}">
      <dgm:prSet/>
      <dgm:spPr/>
      <dgm:t>
        <a:bodyPr/>
        <a:lstStyle/>
        <a:p>
          <a:endParaRPr lang="en-US"/>
        </a:p>
      </dgm:t>
    </dgm:pt>
    <dgm:pt modelId="{F931C1C2-FAA5-45F9-8140-10A0E77107C8}" type="sibTrans" cxnId="{76E3A5E6-9576-45F2-B8D3-7FB55346A9B4}">
      <dgm:prSet/>
      <dgm:spPr/>
      <dgm:t>
        <a:bodyPr/>
        <a:lstStyle/>
        <a:p>
          <a:endParaRPr lang="en-US"/>
        </a:p>
      </dgm:t>
    </dgm:pt>
    <dgm:pt modelId="{F78B56D2-F42E-4A1E-8999-D8F789A818D6}">
      <dgm:prSet phldrT="[Text]"/>
      <dgm:spPr/>
      <dgm:t>
        <a:bodyPr/>
        <a:lstStyle/>
        <a:p>
          <a:r>
            <a:rPr lang="en-US" dirty="0" err="1" smtClean="0"/>
            <a:t>Gancaran</a:t>
          </a:r>
          <a:r>
            <a:rPr lang="en-US" dirty="0" smtClean="0"/>
            <a:t> </a:t>
          </a:r>
          <a:r>
            <a:rPr lang="en-US" dirty="0" err="1" smtClean="0"/>
            <a:t>bebas</a:t>
          </a:r>
          <a:endParaRPr lang="en-US" dirty="0"/>
        </a:p>
      </dgm:t>
    </dgm:pt>
    <dgm:pt modelId="{D0AC3928-9615-4074-AF4D-E8A5EC6B47F5}" type="parTrans" cxnId="{1C933886-C35A-4E94-B1F1-731DB3D71CE7}">
      <dgm:prSet/>
      <dgm:spPr/>
      <dgm:t>
        <a:bodyPr/>
        <a:lstStyle/>
        <a:p>
          <a:endParaRPr lang="en-US"/>
        </a:p>
      </dgm:t>
    </dgm:pt>
    <dgm:pt modelId="{2DD6A317-74C3-42F1-BF1A-5636D76B4636}" type="sibTrans" cxnId="{1C933886-C35A-4E94-B1F1-731DB3D71CE7}">
      <dgm:prSet/>
      <dgm:spPr/>
      <dgm:t>
        <a:bodyPr/>
        <a:lstStyle/>
        <a:p>
          <a:endParaRPr lang="en-US"/>
        </a:p>
      </dgm:t>
    </dgm:pt>
    <dgm:pt modelId="{17583BF9-6D7E-4EAB-9BEA-8633204433A7}">
      <dgm:prSet phldrT="[Text]"/>
      <dgm:spPr/>
      <dgm:t>
        <a:bodyPr/>
        <a:lstStyle/>
        <a:p>
          <a:r>
            <a:rPr lang="en-US" dirty="0" err="1" smtClean="0"/>
            <a:t>Nggawe</a:t>
          </a:r>
          <a:r>
            <a:rPr lang="en-US" dirty="0" smtClean="0"/>
            <a:t> </a:t>
          </a:r>
          <a:r>
            <a:rPr lang="en-US" dirty="0" err="1" smtClean="0"/>
            <a:t>gancaran</a:t>
          </a:r>
          <a:r>
            <a:rPr lang="en-US" dirty="0" smtClean="0"/>
            <a:t> </a:t>
          </a:r>
          <a:r>
            <a:rPr lang="en-US" dirty="0" err="1" smtClean="0"/>
            <a:t>kanthi</a:t>
          </a:r>
          <a:r>
            <a:rPr lang="en-US" dirty="0" smtClean="0"/>
            <a:t> </a:t>
          </a:r>
          <a:r>
            <a:rPr lang="en-US" dirty="0" err="1" smtClean="0"/>
            <a:t>nggunakake</a:t>
          </a:r>
          <a:r>
            <a:rPr lang="en-US" dirty="0" smtClean="0"/>
            <a:t> </a:t>
          </a:r>
          <a:r>
            <a:rPr lang="en-US" dirty="0" err="1" smtClean="0"/>
            <a:t>tetembungane</a:t>
          </a:r>
          <a:r>
            <a:rPr lang="en-US" dirty="0" smtClean="0"/>
            <a:t> </a:t>
          </a:r>
          <a:r>
            <a:rPr lang="en-US" dirty="0" err="1" smtClean="0"/>
            <a:t>dhewe</a:t>
          </a:r>
          <a:r>
            <a:rPr lang="en-US" dirty="0" smtClean="0"/>
            <a:t>.</a:t>
          </a:r>
          <a:endParaRPr lang="en-US" dirty="0"/>
        </a:p>
      </dgm:t>
    </dgm:pt>
    <dgm:pt modelId="{FBC9B074-9863-4807-8DB2-76F393FC3F62}" type="parTrans" cxnId="{9CA2F2D4-F690-4902-8358-1C752AE5CB22}">
      <dgm:prSet/>
      <dgm:spPr/>
      <dgm:t>
        <a:bodyPr/>
        <a:lstStyle/>
        <a:p>
          <a:endParaRPr lang="en-US"/>
        </a:p>
      </dgm:t>
    </dgm:pt>
    <dgm:pt modelId="{0F3911EC-CF91-4809-96B4-B698530CB794}" type="sibTrans" cxnId="{9CA2F2D4-F690-4902-8358-1C752AE5CB22}">
      <dgm:prSet/>
      <dgm:spPr/>
      <dgm:t>
        <a:bodyPr/>
        <a:lstStyle/>
        <a:p>
          <a:endParaRPr lang="en-US"/>
        </a:p>
      </dgm:t>
    </dgm:pt>
    <dgm:pt modelId="{513CB4FC-E6CC-4199-A0A7-CCB199DD174A}" type="pres">
      <dgm:prSet presAssocID="{FA334BD4-4FBC-4C18-9929-548DD7E1202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1E024D-006C-4428-8DF3-A3143736755A}" type="pres">
      <dgm:prSet presAssocID="{18A0339D-45EA-43BD-ABAE-C4B83C9A16EF}" presName="composite" presStyleCnt="0"/>
      <dgm:spPr/>
    </dgm:pt>
    <dgm:pt modelId="{281752D0-0D24-40E8-95FA-99AB0B7CEDA6}" type="pres">
      <dgm:prSet presAssocID="{18A0339D-45EA-43BD-ABAE-C4B83C9A16EF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9E68A2-51CE-4111-8221-0A7F6EF77277}" type="pres">
      <dgm:prSet presAssocID="{18A0339D-45EA-43BD-ABAE-C4B83C9A16EF}" presName="parSh" presStyleLbl="node1" presStyleIdx="0" presStyleCnt="2"/>
      <dgm:spPr/>
      <dgm:t>
        <a:bodyPr/>
        <a:lstStyle/>
        <a:p>
          <a:endParaRPr lang="en-US"/>
        </a:p>
      </dgm:t>
    </dgm:pt>
    <dgm:pt modelId="{CC86F75B-0DD4-4BD9-AE6F-3852C47DE504}" type="pres">
      <dgm:prSet presAssocID="{18A0339D-45EA-43BD-ABAE-C4B83C9A16EF}" presName="desTx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3C813C-4C9A-4650-8A13-C577411AC76D}" type="pres">
      <dgm:prSet presAssocID="{AA5919E4-06E0-4580-ACF2-58B19C055172}" presName="sibTrans" presStyleLbl="sibTrans2D1" presStyleIdx="0" presStyleCnt="1"/>
      <dgm:spPr/>
      <dgm:t>
        <a:bodyPr/>
        <a:lstStyle/>
        <a:p>
          <a:endParaRPr lang="en-US"/>
        </a:p>
      </dgm:t>
    </dgm:pt>
    <dgm:pt modelId="{7D9FA9FB-E040-4785-BF50-55D8E14528B1}" type="pres">
      <dgm:prSet presAssocID="{AA5919E4-06E0-4580-ACF2-58B19C055172}" presName="connTx" presStyleLbl="sibTrans2D1" presStyleIdx="0" presStyleCnt="1"/>
      <dgm:spPr/>
      <dgm:t>
        <a:bodyPr/>
        <a:lstStyle/>
        <a:p>
          <a:endParaRPr lang="en-US"/>
        </a:p>
      </dgm:t>
    </dgm:pt>
    <dgm:pt modelId="{4EA0224A-0344-4F34-8B47-BD38C5DCD0F0}" type="pres">
      <dgm:prSet presAssocID="{F78B56D2-F42E-4A1E-8999-D8F789A818D6}" presName="composite" presStyleCnt="0"/>
      <dgm:spPr/>
    </dgm:pt>
    <dgm:pt modelId="{A23CC0E1-3707-473C-88A2-28631BC77E6D}" type="pres">
      <dgm:prSet presAssocID="{F78B56D2-F42E-4A1E-8999-D8F789A818D6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758E2F-B59A-4B5D-ABE7-1DFC99871071}" type="pres">
      <dgm:prSet presAssocID="{F78B56D2-F42E-4A1E-8999-D8F789A818D6}" presName="parSh" presStyleLbl="node1" presStyleIdx="1" presStyleCnt="2"/>
      <dgm:spPr/>
      <dgm:t>
        <a:bodyPr/>
        <a:lstStyle/>
        <a:p>
          <a:endParaRPr lang="en-US"/>
        </a:p>
      </dgm:t>
    </dgm:pt>
    <dgm:pt modelId="{072D9639-CEBE-481B-8788-DBC6F7049D48}" type="pres">
      <dgm:prSet presAssocID="{F78B56D2-F42E-4A1E-8999-D8F789A818D6}" presName="desTx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8BB108-DDED-4EF8-A019-9620D5672FBB}" type="presOf" srcId="{F78B56D2-F42E-4A1E-8999-D8F789A818D6}" destId="{24758E2F-B59A-4B5D-ABE7-1DFC99871071}" srcOrd="1" destOrd="0" presId="urn:microsoft.com/office/officeart/2005/8/layout/process3"/>
    <dgm:cxn modelId="{6F440981-88A2-416F-9DE0-9C7D11D610CD}" type="presOf" srcId="{AA5919E4-06E0-4580-ACF2-58B19C055172}" destId="{7D9FA9FB-E040-4785-BF50-55D8E14528B1}" srcOrd="1" destOrd="0" presId="urn:microsoft.com/office/officeart/2005/8/layout/process3"/>
    <dgm:cxn modelId="{39D8BB5F-76BD-459B-87C2-5B50D99E29DB}" type="presOf" srcId="{FA334BD4-4FBC-4C18-9929-548DD7E1202B}" destId="{513CB4FC-E6CC-4199-A0A7-CCB199DD174A}" srcOrd="0" destOrd="0" presId="urn:microsoft.com/office/officeart/2005/8/layout/process3"/>
    <dgm:cxn modelId="{76E3A5E6-9576-45F2-B8D3-7FB55346A9B4}" srcId="{18A0339D-45EA-43BD-ABAE-C4B83C9A16EF}" destId="{F165459E-2E8C-4E17-88B6-A5FAC09F2FA6}" srcOrd="0" destOrd="0" parTransId="{46294135-0F45-4186-BB92-85B1C9203302}" sibTransId="{F931C1C2-FAA5-45F9-8140-10A0E77107C8}"/>
    <dgm:cxn modelId="{88B6AEAE-AC25-488C-89A5-20B9B5A540B3}" type="presOf" srcId="{F165459E-2E8C-4E17-88B6-A5FAC09F2FA6}" destId="{CC86F75B-0DD4-4BD9-AE6F-3852C47DE504}" srcOrd="0" destOrd="0" presId="urn:microsoft.com/office/officeart/2005/8/layout/process3"/>
    <dgm:cxn modelId="{B9474E57-B27C-464D-B78D-2AC98DDF9DB1}" type="presOf" srcId="{AA5919E4-06E0-4580-ACF2-58B19C055172}" destId="{C33C813C-4C9A-4650-8A13-C577411AC76D}" srcOrd="0" destOrd="0" presId="urn:microsoft.com/office/officeart/2005/8/layout/process3"/>
    <dgm:cxn modelId="{0014CAA4-724F-4825-8575-377A721F2F0A}" type="presOf" srcId="{F78B56D2-F42E-4A1E-8999-D8F789A818D6}" destId="{A23CC0E1-3707-473C-88A2-28631BC77E6D}" srcOrd="0" destOrd="0" presId="urn:microsoft.com/office/officeart/2005/8/layout/process3"/>
    <dgm:cxn modelId="{EC85AA09-FFE5-4ACD-B5CD-7807D97D449D}" type="presOf" srcId="{18A0339D-45EA-43BD-ABAE-C4B83C9A16EF}" destId="{281752D0-0D24-40E8-95FA-99AB0B7CEDA6}" srcOrd="0" destOrd="0" presId="urn:microsoft.com/office/officeart/2005/8/layout/process3"/>
    <dgm:cxn modelId="{82EAD14F-54C1-4E6B-8245-8028A0A1DE79}" srcId="{FA334BD4-4FBC-4C18-9929-548DD7E1202B}" destId="{18A0339D-45EA-43BD-ABAE-C4B83C9A16EF}" srcOrd="0" destOrd="0" parTransId="{B0F77111-A16A-45E6-BC41-B3B29976DDB1}" sibTransId="{AA5919E4-06E0-4580-ACF2-58B19C055172}"/>
    <dgm:cxn modelId="{29672A09-B844-4CC7-969F-99884056DCAF}" type="presOf" srcId="{17583BF9-6D7E-4EAB-9BEA-8633204433A7}" destId="{072D9639-CEBE-481B-8788-DBC6F7049D48}" srcOrd="0" destOrd="0" presId="urn:microsoft.com/office/officeart/2005/8/layout/process3"/>
    <dgm:cxn modelId="{1C933886-C35A-4E94-B1F1-731DB3D71CE7}" srcId="{FA334BD4-4FBC-4C18-9929-548DD7E1202B}" destId="{F78B56D2-F42E-4A1E-8999-D8F789A818D6}" srcOrd="1" destOrd="0" parTransId="{D0AC3928-9615-4074-AF4D-E8A5EC6B47F5}" sibTransId="{2DD6A317-74C3-42F1-BF1A-5636D76B4636}"/>
    <dgm:cxn modelId="{9FD3E223-6452-407C-A8A0-79A120E0129B}" type="presOf" srcId="{18A0339D-45EA-43BD-ABAE-C4B83C9A16EF}" destId="{939E68A2-51CE-4111-8221-0A7F6EF77277}" srcOrd="1" destOrd="0" presId="urn:microsoft.com/office/officeart/2005/8/layout/process3"/>
    <dgm:cxn modelId="{9CA2F2D4-F690-4902-8358-1C752AE5CB22}" srcId="{F78B56D2-F42E-4A1E-8999-D8F789A818D6}" destId="{17583BF9-6D7E-4EAB-9BEA-8633204433A7}" srcOrd="0" destOrd="0" parTransId="{FBC9B074-9863-4807-8DB2-76F393FC3F62}" sibTransId="{0F3911EC-CF91-4809-96B4-B698530CB794}"/>
    <dgm:cxn modelId="{7985869D-0D54-42EA-9088-903E1D3DB602}" type="presParOf" srcId="{513CB4FC-E6CC-4199-A0A7-CCB199DD174A}" destId="{4A1E024D-006C-4428-8DF3-A3143736755A}" srcOrd="0" destOrd="0" presId="urn:microsoft.com/office/officeart/2005/8/layout/process3"/>
    <dgm:cxn modelId="{B09D8D66-AF8C-4995-A70A-64CD61A2A3F2}" type="presParOf" srcId="{4A1E024D-006C-4428-8DF3-A3143736755A}" destId="{281752D0-0D24-40E8-95FA-99AB0B7CEDA6}" srcOrd="0" destOrd="0" presId="urn:microsoft.com/office/officeart/2005/8/layout/process3"/>
    <dgm:cxn modelId="{156D8BAA-91DC-4BBA-905C-E1FCB429B277}" type="presParOf" srcId="{4A1E024D-006C-4428-8DF3-A3143736755A}" destId="{939E68A2-51CE-4111-8221-0A7F6EF77277}" srcOrd="1" destOrd="0" presId="urn:microsoft.com/office/officeart/2005/8/layout/process3"/>
    <dgm:cxn modelId="{DF154565-9A73-40A0-AC3A-62BC1324F3CD}" type="presParOf" srcId="{4A1E024D-006C-4428-8DF3-A3143736755A}" destId="{CC86F75B-0DD4-4BD9-AE6F-3852C47DE504}" srcOrd="2" destOrd="0" presId="urn:microsoft.com/office/officeart/2005/8/layout/process3"/>
    <dgm:cxn modelId="{7127DA46-05B3-4963-8A8D-88890CA8D97F}" type="presParOf" srcId="{513CB4FC-E6CC-4199-A0A7-CCB199DD174A}" destId="{C33C813C-4C9A-4650-8A13-C577411AC76D}" srcOrd="1" destOrd="0" presId="urn:microsoft.com/office/officeart/2005/8/layout/process3"/>
    <dgm:cxn modelId="{386E8492-3E98-412F-811D-1203E4422734}" type="presParOf" srcId="{C33C813C-4C9A-4650-8A13-C577411AC76D}" destId="{7D9FA9FB-E040-4785-BF50-55D8E14528B1}" srcOrd="0" destOrd="0" presId="urn:microsoft.com/office/officeart/2005/8/layout/process3"/>
    <dgm:cxn modelId="{D201ACBA-721F-4B58-AACC-D6987C892ED1}" type="presParOf" srcId="{513CB4FC-E6CC-4199-A0A7-CCB199DD174A}" destId="{4EA0224A-0344-4F34-8B47-BD38C5DCD0F0}" srcOrd="2" destOrd="0" presId="urn:microsoft.com/office/officeart/2005/8/layout/process3"/>
    <dgm:cxn modelId="{2D79E86B-5A89-4312-B916-CF605554939E}" type="presParOf" srcId="{4EA0224A-0344-4F34-8B47-BD38C5DCD0F0}" destId="{A23CC0E1-3707-473C-88A2-28631BC77E6D}" srcOrd="0" destOrd="0" presId="urn:microsoft.com/office/officeart/2005/8/layout/process3"/>
    <dgm:cxn modelId="{481E85C5-B65D-4B29-B177-59A92FFBE091}" type="presParOf" srcId="{4EA0224A-0344-4F34-8B47-BD38C5DCD0F0}" destId="{24758E2F-B59A-4B5D-ABE7-1DFC99871071}" srcOrd="1" destOrd="0" presId="urn:microsoft.com/office/officeart/2005/8/layout/process3"/>
    <dgm:cxn modelId="{6964AF7F-B683-4365-9A52-19C081BAA534}" type="presParOf" srcId="{4EA0224A-0344-4F34-8B47-BD38C5DCD0F0}" destId="{072D9639-CEBE-481B-8788-DBC6F7049D48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6F47454-6F41-4056-860C-5B250CF89A10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1A478DA-2735-4244-8617-3AF4D6E90DC5}">
      <dgm:prSet phldrT="[Text]"/>
      <dgm:spPr/>
      <dgm:t>
        <a:bodyPr/>
        <a:lstStyle/>
        <a:p>
          <a:r>
            <a:rPr lang="en-US" dirty="0" err="1" smtClean="0"/>
            <a:t>Gegayutan</a:t>
          </a:r>
          <a:r>
            <a:rPr lang="en-US" dirty="0" smtClean="0"/>
            <a:t> </a:t>
          </a:r>
          <a:r>
            <a:rPr lang="en-US" dirty="0" err="1" smtClean="0"/>
            <a:t>karo</a:t>
          </a:r>
          <a:r>
            <a:rPr lang="en-US" dirty="0" smtClean="0"/>
            <a:t> </a:t>
          </a:r>
          <a:r>
            <a:rPr lang="en-US" dirty="0" err="1" smtClean="0"/>
            <a:t>pocapan</a:t>
          </a:r>
          <a:r>
            <a:rPr lang="en-US" dirty="0" smtClean="0"/>
            <a:t> </a:t>
          </a:r>
          <a:r>
            <a:rPr lang="en-US" dirty="0" err="1" smtClean="0"/>
            <a:t>lan</a:t>
          </a:r>
          <a:r>
            <a:rPr lang="en-US" dirty="0" smtClean="0"/>
            <a:t> </a:t>
          </a:r>
          <a:r>
            <a:rPr lang="en-US" dirty="0" err="1" smtClean="0"/>
            <a:t>vokal</a:t>
          </a:r>
          <a:r>
            <a:rPr lang="en-US" dirty="0" smtClean="0"/>
            <a:t> </a:t>
          </a:r>
          <a:r>
            <a:rPr lang="en-US" dirty="0" err="1" smtClean="0"/>
            <a:t>nalika</a:t>
          </a:r>
          <a:r>
            <a:rPr lang="en-US" dirty="0" smtClean="0"/>
            <a:t> </a:t>
          </a:r>
          <a:r>
            <a:rPr lang="en-US" dirty="0" err="1" smtClean="0"/>
            <a:t>maca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endParaRPr lang="en-US" dirty="0"/>
        </a:p>
      </dgm:t>
    </dgm:pt>
    <dgm:pt modelId="{D87EAED7-DF6F-4543-B0EE-D787204DC2D0}" type="parTrans" cxnId="{30D41B2E-B938-4676-931A-4AF956C06890}">
      <dgm:prSet/>
      <dgm:spPr/>
      <dgm:t>
        <a:bodyPr/>
        <a:lstStyle/>
        <a:p>
          <a:endParaRPr lang="en-US"/>
        </a:p>
      </dgm:t>
    </dgm:pt>
    <dgm:pt modelId="{18D80621-C408-4C2A-B61F-B59CF1F77AD9}" type="sibTrans" cxnId="{30D41B2E-B938-4676-931A-4AF956C06890}">
      <dgm:prSet/>
      <dgm:spPr/>
      <dgm:t>
        <a:bodyPr/>
        <a:lstStyle/>
        <a:p>
          <a:endParaRPr lang="en-US"/>
        </a:p>
      </dgm:t>
    </dgm:pt>
    <dgm:pt modelId="{6CA5FDE5-C453-4710-A6C2-0B590D064A84}">
      <dgm:prSet phldrT="[Text]"/>
      <dgm:spPr/>
      <dgm:t>
        <a:bodyPr/>
        <a:lstStyle/>
        <a:p>
          <a:r>
            <a:rPr lang="en-US" dirty="0" err="1" smtClean="0"/>
            <a:t>Wiraga</a:t>
          </a:r>
          <a:endParaRPr lang="en-US" dirty="0"/>
        </a:p>
      </dgm:t>
    </dgm:pt>
    <dgm:pt modelId="{13FA0631-A5D4-44FF-9817-767DA82E5040}" type="parTrans" cxnId="{088AD9C2-39B1-4118-AE46-8709D03DC574}">
      <dgm:prSet/>
      <dgm:spPr/>
      <dgm:t>
        <a:bodyPr/>
        <a:lstStyle/>
        <a:p>
          <a:endParaRPr lang="en-US"/>
        </a:p>
      </dgm:t>
    </dgm:pt>
    <dgm:pt modelId="{A9A9BC9B-23FC-4C8D-A6C9-72FF66C7F0C7}" type="sibTrans" cxnId="{088AD9C2-39B1-4118-AE46-8709D03DC574}">
      <dgm:prSet/>
      <dgm:spPr/>
      <dgm:t>
        <a:bodyPr/>
        <a:lstStyle/>
        <a:p>
          <a:endParaRPr lang="en-US"/>
        </a:p>
      </dgm:t>
    </dgm:pt>
    <dgm:pt modelId="{F07B01CB-0FB0-4A4A-A74E-CA1F69B4D2D2}">
      <dgm:prSet phldrT="[Text]"/>
      <dgm:spPr/>
      <dgm:t>
        <a:bodyPr/>
        <a:lstStyle/>
        <a:p>
          <a:r>
            <a:rPr lang="en-US" dirty="0" err="1" smtClean="0"/>
            <a:t>Obahing</a:t>
          </a:r>
          <a:r>
            <a:rPr lang="en-US" dirty="0" smtClean="0"/>
            <a:t> </a:t>
          </a:r>
          <a:r>
            <a:rPr lang="en-US" dirty="0" err="1" smtClean="0"/>
            <a:t>awak</a:t>
          </a:r>
          <a:r>
            <a:rPr lang="en-US" dirty="0" smtClean="0"/>
            <a:t> </a:t>
          </a:r>
          <a:r>
            <a:rPr lang="en-US" dirty="0" err="1" smtClean="0"/>
            <a:t>nalika</a:t>
          </a:r>
          <a:r>
            <a:rPr lang="en-US" dirty="0" smtClean="0"/>
            <a:t> </a:t>
          </a:r>
          <a:r>
            <a:rPr lang="en-US" dirty="0" err="1" smtClean="0"/>
            <a:t>maca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endParaRPr lang="en-US" dirty="0"/>
        </a:p>
      </dgm:t>
    </dgm:pt>
    <dgm:pt modelId="{1B02A182-A678-4984-9EC8-268B563DCEDB}" type="parTrans" cxnId="{6223C9FD-46D7-4691-AFD4-4101FA2ED22F}">
      <dgm:prSet/>
      <dgm:spPr/>
      <dgm:t>
        <a:bodyPr/>
        <a:lstStyle/>
        <a:p>
          <a:endParaRPr lang="en-US"/>
        </a:p>
      </dgm:t>
    </dgm:pt>
    <dgm:pt modelId="{15E31AA6-5A7E-48F7-9BE6-6D3ED8BA75C5}" type="sibTrans" cxnId="{6223C9FD-46D7-4691-AFD4-4101FA2ED22F}">
      <dgm:prSet/>
      <dgm:spPr/>
      <dgm:t>
        <a:bodyPr/>
        <a:lstStyle/>
        <a:p>
          <a:endParaRPr lang="en-US"/>
        </a:p>
      </dgm:t>
    </dgm:pt>
    <dgm:pt modelId="{E6BBF807-0846-4B27-A8B1-B4F8B24869E7}">
      <dgm:prSet phldrT="[Text]"/>
      <dgm:spPr/>
      <dgm:t>
        <a:bodyPr/>
        <a:lstStyle/>
        <a:p>
          <a:r>
            <a:rPr lang="en-US" dirty="0" err="1" smtClean="0"/>
            <a:t>Wirama</a:t>
          </a:r>
          <a:endParaRPr lang="en-US" dirty="0"/>
        </a:p>
      </dgm:t>
    </dgm:pt>
    <dgm:pt modelId="{2046E8AB-1306-43BE-ACD1-B0FC2AE9F6DC}" type="parTrans" cxnId="{AF101575-0A0D-4877-959D-0AFB21214890}">
      <dgm:prSet/>
      <dgm:spPr/>
      <dgm:t>
        <a:bodyPr/>
        <a:lstStyle/>
        <a:p>
          <a:endParaRPr lang="en-US"/>
        </a:p>
      </dgm:t>
    </dgm:pt>
    <dgm:pt modelId="{D271500A-D727-4C0B-971E-D99610148297}" type="sibTrans" cxnId="{AF101575-0A0D-4877-959D-0AFB21214890}">
      <dgm:prSet/>
      <dgm:spPr/>
      <dgm:t>
        <a:bodyPr/>
        <a:lstStyle/>
        <a:p>
          <a:endParaRPr lang="en-US"/>
        </a:p>
      </dgm:t>
    </dgm:pt>
    <dgm:pt modelId="{DC1C4EFD-58D6-45A1-A066-8F8BE7FD1EF6}">
      <dgm:prSet phldrT="[Text]"/>
      <dgm:spPr/>
      <dgm:t>
        <a:bodyPr/>
        <a:lstStyle/>
        <a:p>
          <a:r>
            <a:rPr lang="en-US" dirty="0" err="1" smtClean="0"/>
            <a:t>Alon</a:t>
          </a:r>
          <a:r>
            <a:rPr lang="en-US" dirty="0" smtClean="0"/>
            <a:t>, banter, </a:t>
          </a:r>
          <a:r>
            <a:rPr lang="en-US" dirty="0" err="1" smtClean="0"/>
            <a:t>cetha</a:t>
          </a:r>
          <a:r>
            <a:rPr lang="en-US" dirty="0" smtClean="0"/>
            <a:t>, </a:t>
          </a:r>
          <a:r>
            <a:rPr lang="en-US" dirty="0" err="1" smtClean="0"/>
            <a:t>lan</a:t>
          </a:r>
          <a:r>
            <a:rPr lang="en-US" dirty="0" smtClean="0"/>
            <a:t> </a:t>
          </a:r>
          <a:r>
            <a:rPr lang="en-US" dirty="0" err="1" smtClean="0"/>
            <a:t>samare</a:t>
          </a:r>
          <a:r>
            <a:rPr lang="en-US" dirty="0" smtClean="0"/>
            <a:t> </a:t>
          </a:r>
          <a:r>
            <a:rPr lang="en-US" dirty="0" err="1" smtClean="0"/>
            <a:t>pamacane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endParaRPr lang="en-US" dirty="0"/>
        </a:p>
      </dgm:t>
    </dgm:pt>
    <dgm:pt modelId="{66A93F0B-5098-4FF8-9FB2-7F0AB58FEBED}" type="parTrans" cxnId="{A7513A61-ABE2-4F02-9B16-C49B91B5AAF9}">
      <dgm:prSet/>
      <dgm:spPr/>
      <dgm:t>
        <a:bodyPr/>
        <a:lstStyle/>
        <a:p>
          <a:endParaRPr lang="en-US"/>
        </a:p>
      </dgm:t>
    </dgm:pt>
    <dgm:pt modelId="{F31B3C3D-28CD-4981-A8A8-DD1784F39486}" type="sibTrans" cxnId="{A7513A61-ABE2-4F02-9B16-C49B91B5AAF9}">
      <dgm:prSet/>
      <dgm:spPr/>
      <dgm:t>
        <a:bodyPr/>
        <a:lstStyle/>
        <a:p>
          <a:endParaRPr lang="en-US"/>
        </a:p>
      </dgm:t>
    </dgm:pt>
    <dgm:pt modelId="{3C75F549-6CB4-488E-BE68-29C2B57E4BCB}">
      <dgm:prSet phldrT="[Text]"/>
      <dgm:spPr/>
      <dgm:t>
        <a:bodyPr/>
        <a:lstStyle/>
        <a:p>
          <a:r>
            <a:rPr lang="en-US" dirty="0" err="1" smtClean="0"/>
            <a:t>Wicara</a:t>
          </a:r>
          <a:endParaRPr lang="en-US" dirty="0"/>
        </a:p>
      </dgm:t>
    </dgm:pt>
    <dgm:pt modelId="{CBC4009B-1D75-49B7-AF83-22338A8995A7}" type="sibTrans" cxnId="{D79817CC-3B99-440E-831C-D89881011282}">
      <dgm:prSet/>
      <dgm:spPr/>
      <dgm:t>
        <a:bodyPr/>
        <a:lstStyle/>
        <a:p>
          <a:endParaRPr lang="en-US"/>
        </a:p>
      </dgm:t>
    </dgm:pt>
    <dgm:pt modelId="{BE7C3BEC-865F-4F4A-BE3E-91AE62AF3822}" type="parTrans" cxnId="{D79817CC-3B99-440E-831C-D89881011282}">
      <dgm:prSet/>
      <dgm:spPr/>
      <dgm:t>
        <a:bodyPr/>
        <a:lstStyle/>
        <a:p>
          <a:endParaRPr lang="en-US"/>
        </a:p>
      </dgm:t>
    </dgm:pt>
    <dgm:pt modelId="{5382AD83-7CEF-4B57-870A-F7B74C6C09AB}">
      <dgm:prSet phldrT="[Text]"/>
      <dgm:spPr/>
      <dgm:t>
        <a:bodyPr/>
        <a:lstStyle/>
        <a:p>
          <a:r>
            <a:rPr lang="en-US" dirty="0" err="1" smtClean="0"/>
            <a:t>Wirasa</a:t>
          </a:r>
          <a:r>
            <a:rPr lang="en-US" dirty="0" smtClean="0"/>
            <a:t> </a:t>
          </a:r>
          <a:endParaRPr lang="en-US" dirty="0"/>
        </a:p>
      </dgm:t>
    </dgm:pt>
    <dgm:pt modelId="{75DF2365-5B7F-4C9E-8AD3-924342B77DCC}" type="parTrans" cxnId="{FE30C91D-634F-418A-8E2A-AA206D906C32}">
      <dgm:prSet/>
      <dgm:spPr/>
      <dgm:t>
        <a:bodyPr/>
        <a:lstStyle/>
        <a:p>
          <a:endParaRPr lang="en-US"/>
        </a:p>
      </dgm:t>
    </dgm:pt>
    <dgm:pt modelId="{ED474EFC-CCE3-446F-967B-C9DC4F1F6FB8}" type="sibTrans" cxnId="{FE30C91D-634F-418A-8E2A-AA206D906C32}">
      <dgm:prSet/>
      <dgm:spPr/>
      <dgm:t>
        <a:bodyPr/>
        <a:lstStyle/>
        <a:p>
          <a:endParaRPr lang="en-US"/>
        </a:p>
      </dgm:t>
    </dgm:pt>
    <dgm:pt modelId="{9D4FCECB-DF99-498F-B18F-F6D14B5F6515}">
      <dgm:prSet/>
      <dgm:spPr/>
      <dgm:t>
        <a:bodyPr/>
        <a:lstStyle/>
        <a:p>
          <a:r>
            <a:rPr lang="en-US" dirty="0" err="1" smtClean="0"/>
            <a:t>Anggone</a:t>
          </a:r>
          <a:r>
            <a:rPr lang="en-US" dirty="0" smtClean="0"/>
            <a:t> </a:t>
          </a:r>
          <a:r>
            <a:rPr lang="en-US" dirty="0" err="1" smtClean="0"/>
            <a:t>maca</a:t>
          </a:r>
          <a:r>
            <a:rPr lang="en-US" dirty="0" smtClean="0"/>
            <a:t> </a:t>
          </a:r>
          <a:r>
            <a:rPr lang="en-US" dirty="0" err="1" smtClean="0"/>
            <a:t>geguritan</a:t>
          </a:r>
          <a:r>
            <a:rPr lang="en-US" dirty="0" smtClean="0"/>
            <a:t> kudu </a:t>
          </a:r>
          <a:r>
            <a:rPr lang="en-US" dirty="0" err="1" smtClean="0"/>
            <a:t>laras</a:t>
          </a:r>
          <a:r>
            <a:rPr lang="en-US" dirty="0" smtClean="0"/>
            <a:t> </a:t>
          </a:r>
          <a:r>
            <a:rPr lang="en-US" dirty="0" err="1" smtClean="0"/>
            <a:t>karo</a:t>
          </a:r>
          <a:r>
            <a:rPr lang="en-US" dirty="0" smtClean="0"/>
            <a:t> </a:t>
          </a:r>
          <a:r>
            <a:rPr lang="en-US" dirty="0" err="1" smtClean="0"/>
            <a:t>isine</a:t>
          </a:r>
          <a:r>
            <a:rPr lang="en-US" dirty="0" smtClean="0"/>
            <a:t>.</a:t>
          </a:r>
          <a:endParaRPr lang="en-US" dirty="0"/>
        </a:p>
      </dgm:t>
    </dgm:pt>
    <dgm:pt modelId="{7FEFDD6A-B95C-40A4-9C7B-C606362C1327}" type="parTrans" cxnId="{6CD63FB2-516E-4522-A226-1FE864C91069}">
      <dgm:prSet/>
      <dgm:spPr/>
      <dgm:t>
        <a:bodyPr/>
        <a:lstStyle/>
        <a:p>
          <a:endParaRPr lang="en-US"/>
        </a:p>
      </dgm:t>
    </dgm:pt>
    <dgm:pt modelId="{29ABCB97-1CBB-4E55-8970-6E8952436C83}" type="sibTrans" cxnId="{6CD63FB2-516E-4522-A226-1FE864C91069}">
      <dgm:prSet/>
      <dgm:spPr/>
      <dgm:t>
        <a:bodyPr/>
        <a:lstStyle/>
        <a:p>
          <a:endParaRPr lang="en-US"/>
        </a:p>
      </dgm:t>
    </dgm:pt>
    <dgm:pt modelId="{2F7BF752-05A8-4949-B8E6-ADDEEC31B61C}" type="pres">
      <dgm:prSet presAssocID="{86F47454-6F41-4056-860C-5B250CF89A1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986022C-7826-4C40-93D0-5ECF0ADE448E}" type="pres">
      <dgm:prSet presAssocID="{3C75F549-6CB4-488E-BE68-29C2B57E4BCB}" presName="composite" presStyleCnt="0"/>
      <dgm:spPr/>
    </dgm:pt>
    <dgm:pt modelId="{365929AD-3F16-4433-A5F7-0DD358A69D5A}" type="pres">
      <dgm:prSet presAssocID="{3C75F549-6CB4-488E-BE68-29C2B57E4BCB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D28B8B-2D65-4AD1-92D0-BB5D074E8BCF}" type="pres">
      <dgm:prSet presAssocID="{3C75F549-6CB4-488E-BE68-29C2B57E4BCB}" presName="parSh" presStyleLbl="node1" presStyleIdx="0" presStyleCnt="4"/>
      <dgm:spPr/>
      <dgm:t>
        <a:bodyPr/>
        <a:lstStyle/>
        <a:p>
          <a:endParaRPr lang="en-US"/>
        </a:p>
      </dgm:t>
    </dgm:pt>
    <dgm:pt modelId="{9B75928E-64B7-4A67-B010-D788593BACF7}" type="pres">
      <dgm:prSet presAssocID="{3C75F549-6CB4-488E-BE68-29C2B57E4BCB}" presName="desTx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B02265-D35B-40D4-8099-3F724BF55920}" type="pres">
      <dgm:prSet presAssocID="{CBC4009B-1D75-49B7-AF83-22338A8995A7}" presName="sibTrans" presStyleLbl="sibTrans2D1" presStyleIdx="0" presStyleCnt="3"/>
      <dgm:spPr/>
      <dgm:t>
        <a:bodyPr/>
        <a:lstStyle/>
        <a:p>
          <a:endParaRPr lang="en-US"/>
        </a:p>
      </dgm:t>
    </dgm:pt>
    <dgm:pt modelId="{343611A0-3461-4568-AF0F-DE42088DC98F}" type="pres">
      <dgm:prSet presAssocID="{CBC4009B-1D75-49B7-AF83-22338A8995A7}" presName="connTx" presStyleLbl="sibTrans2D1" presStyleIdx="0" presStyleCnt="3"/>
      <dgm:spPr/>
      <dgm:t>
        <a:bodyPr/>
        <a:lstStyle/>
        <a:p>
          <a:endParaRPr lang="en-US"/>
        </a:p>
      </dgm:t>
    </dgm:pt>
    <dgm:pt modelId="{9D6FBF9D-0E27-473D-94CC-0A30393E1F7E}" type="pres">
      <dgm:prSet presAssocID="{6CA5FDE5-C453-4710-A6C2-0B590D064A84}" presName="composite" presStyleCnt="0"/>
      <dgm:spPr/>
    </dgm:pt>
    <dgm:pt modelId="{96365F99-FED5-4E7D-AF71-7946A8716773}" type="pres">
      <dgm:prSet presAssocID="{6CA5FDE5-C453-4710-A6C2-0B590D064A84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61EDA0-F016-4A66-9389-7D34C18F4251}" type="pres">
      <dgm:prSet presAssocID="{6CA5FDE5-C453-4710-A6C2-0B590D064A84}" presName="parSh" presStyleLbl="node1" presStyleIdx="1" presStyleCnt="4"/>
      <dgm:spPr/>
      <dgm:t>
        <a:bodyPr/>
        <a:lstStyle/>
        <a:p>
          <a:endParaRPr lang="en-US"/>
        </a:p>
      </dgm:t>
    </dgm:pt>
    <dgm:pt modelId="{56B3B375-7729-48C9-975E-F6D1E74C1600}" type="pres">
      <dgm:prSet presAssocID="{6CA5FDE5-C453-4710-A6C2-0B590D064A84}" presName="desTx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989022-BD28-4952-ABAB-D803AD872A85}" type="pres">
      <dgm:prSet presAssocID="{A9A9BC9B-23FC-4C8D-A6C9-72FF66C7F0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FBE64850-3CB6-476E-8E07-2F4279E2707A}" type="pres">
      <dgm:prSet presAssocID="{A9A9BC9B-23FC-4C8D-A6C9-72FF66C7F0C7}" presName="connTx" presStyleLbl="sibTrans2D1" presStyleIdx="1" presStyleCnt="3"/>
      <dgm:spPr/>
      <dgm:t>
        <a:bodyPr/>
        <a:lstStyle/>
        <a:p>
          <a:endParaRPr lang="en-US"/>
        </a:p>
      </dgm:t>
    </dgm:pt>
    <dgm:pt modelId="{FA4A6BB6-02CC-4F4B-A891-004E54F153F9}" type="pres">
      <dgm:prSet presAssocID="{E6BBF807-0846-4B27-A8B1-B4F8B24869E7}" presName="composite" presStyleCnt="0"/>
      <dgm:spPr/>
    </dgm:pt>
    <dgm:pt modelId="{3DE5E563-E587-4C6C-86F7-7151CBD1C15F}" type="pres">
      <dgm:prSet presAssocID="{E6BBF807-0846-4B27-A8B1-B4F8B24869E7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C86F78-0ECA-417A-875E-35C7CEE3C58F}" type="pres">
      <dgm:prSet presAssocID="{E6BBF807-0846-4B27-A8B1-B4F8B24869E7}" presName="parSh" presStyleLbl="node1" presStyleIdx="2" presStyleCnt="4"/>
      <dgm:spPr/>
      <dgm:t>
        <a:bodyPr/>
        <a:lstStyle/>
        <a:p>
          <a:endParaRPr lang="en-US"/>
        </a:p>
      </dgm:t>
    </dgm:pt>
    <dgm:pt modelId="{4E30575E-A6D0-4D66-A72B-5AC2A7C7B0E3}" type="pres">
      <dgm:prSet presAssocID="{E6BBF807-0846-4B27-A8B1-B4F8B24869E7}" presName="desTx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5013F1-646A-408B-B6EB-22522CBECA89}" type="pres">
      <dgm:prSet presAssocID="{D271500A-D727-4C0B-971E-D99610148297}" presName="sibTrans" presStyleLbl="sibTrans2D1" presStyleIdx="2" presStyleCnt="3"/>
      <dgm:spPr/>
      <dgm:t>
        <a:bodyPr/>
        <a:lstStyle/>
        <a:p>
          <a:endParaRPr lang="en-US"/>
        </a:p>
      </dgm:t>
    </dgm:pt>
    <dgm:pt modelId="{4B660859-C85E-4EED-924C-7184254D7511}" type="pres">
      <dgm:prSet presAssocID="{D271500A-D727-4C0B-971E-D99610148297}" presName="connTx" presStyleLbl="sibTrans2D1" presStyleIdx="2" presStyleCnt="3"/>
      <dgm:spPr/>
      <dgm:t>
        <a:bodyPr/>
        <a:lstStyle/>
        <a:p>
          <a:endParaRPr lang="en-US"/>
        </a:p>
      </dgm:t>
    </dgm:pt>
    <dgm:pt modelId="{A706FF7E-23E5-42E9-8FB4-8B69523BF6A6}" type="pres">
      <dgm:prSet presAssocID="{5382AD83-7CEF-4B57-870A-F7B74C6C09AB}" presName="composite" presStyleCnt="0"/>
      <dgm:spPr/>
    </dgm:pt>
    <dgm:pt modelId="{A74B16D8-EE8A-4F6F-AA79-15C4C60CCA34}" type="pres">
      <dgm:prSet presAssocID="{5382AD83-7CEF-4B57-870A-F7B74C6C09AB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A28D95-C831-40C7-808F-A16C72F556D5}" type="pres">
      <dgm:prSet presAssocID="{5382AD83-7CEF-4B57-870A-F7B74C6C09AB}" presName="parSh" presStyleLbl="node1" presStyleIdx="3" presStyleCnt="4"/>
      <dgm:spPr/>
      <dgm:t>
        <a:bodyPr/>
        <a:lstStyle/>
        <a:p>
          <a:endParaRPr lang="en-US"/>
        </a:p>
      </dgm:t>
    </dgm:pt>
    <dgm:pt modelId="{EDA32C40-0A64-4559-929A-74CE02FE6C4D}" type="pres">
      <dgm:prSet presAssocID="{5382AD83-7CEF-4B57-870A-F7B74C6C09AB}" presName="desTx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101575-0A0D-4877-959D-0AFB21214890}" srcId="{86F47454-6F41-4056-860C-5B250CF89A10}" destId="{E6BBF807-0846-4B27-A8B1-B4F8B24869E7}" srcOrd="2" destOrd="0" parTransId="{2046E8AB-1306-43BE-ACD1-B0FC2AE9F6DC}" sibTransId="{D271500A-D727-4C0B-971E-D99610148297}"/>
    <dgm:cxn modelId="{65C5CEAD-D545-4353-9785-A29FF37263C6}" type="presOf" srcId="{5382AD83-7CEF-4B57-870A-F7B74C6C09AB}" destId="{8EA28D95-C831-40C7-808F-A16C72F556D5}" srcOrd="1" destOrd="0" presId="urn:microsoft.com/office/officeart/2005/8/layout/process3"/>
    <dgm:cxn modelId="{523CADC3-0471-4426-B586-419C8A50B497}" type="presOf" srcId="{9D4FCECB-DF99-498F-B18F-F6D14B5F6515}" destId="{EDA32C40-0A64-4559-929A-74CE02FE6C4D}" srcOrd="0" destOrd="0" presId="urn:microsoft.com/office/officeart/2005/8/layout/process3"/>
    <dgm:cxn modelId="{097679B1-1F35-47D6-B807-53BBA720B1AA}" type="presOf" srcId="{6CA5FDE5-C453-4710-A6C2-0B590D064A84}" destId="{96365F99-FED5-4E7D-AF71-7946A8716773}" srcOrd="0" destOrd="0" presId="urn:microsoft.com/office/officeart/2005/8/layout/process3"/>
    <dgm:cxn modelId="{ECA11FC7-EA42-41B1-81AA-E6290211E499}" type="presOf" srcId="{3C75F549-6CB4-488E-BE68-29C2B57E4BCB}" destId="{365929AD-3F16-4433-A5F7-0DD358A69D5A}" srcOrd="0" destOrd="0" presId="urn:microsoft.com/office/officeart/2005/8/layout/process3"/>
    <dgm:cxn modelId="{30D41B2E-B938-4676-931A-4AF956C06890}" srcId="{3C75F549-6CB4-488E-BE68-29C2B57E4BCB}" destId="{C1A478DA-2735-4244-8617-3AF4D6E90DC5}" srcOrd="0" destOrd="0" parTransId="{D87EAED7-DF6F-4543-B0EE-D787204DC2D0}" sibTransId="{18D80621-C408-4C2A-B61F-B59CF1F77AD9}"/>
    <dgm:cxn modelId="{17D6EA31-9E97-45E4-B921-B7303A354D3D}" type="presOf" srcId="{DC1C4EFD-58D6-45A1-A066-8F8BE7FD1EF6}" destId="{4E30575E-A6D0-4D66-A72B-5AC2A7C7B0E3}" srcOrd="0" destOrd="0" presId="urn:microsoft.com/office/officeart/2005/8/layout/process3"/>
    <dgm:cxn modelId="{A7513A61-ABE2-4F02-9B16-C49B91B5AAF9}" srcId="{E6BBF807-0846-4B27-A8B1-B4F8B24869E7}" destId="{DC1C4EFD-58D6-45A1-A066-8F8BE7FD1EF6}" srcOrd="0" destOrd="0" parTransId="{66A93F0B-5098-4FF8-9FB2-7F0AB58FEBED}" sibTransId="{F31B3C3D-28CD-4981-A8A8-DD1784F39486}"/>
    <dgm:cxn modelId="{89CD7922-E3F5-456B-A208-76635AFBD40D}" type="presOf" srcId="{86F47454-6F41-4056-860C-5B250CF89A10}" destId="{2F7BF752-05A8-4949-B8E6-ADDEEC31B61C}" srcOrd="0" destOrd="0" presId="urn:microsoft.com/office/officeart/2005/8/layout/process3"/>
    <dgm:cxn modelId="{7A29C883-7657-439A-A5D5-9B167F37F8F8}" type="presOf" srcId="{CBC4009B-1D75-49B7-AF83-22338A8995A7}" destId="{343611A0-3461-4568-AF0F-DE42088DC98F}" srcOrd="1" destOrd="0" presId="urn:microsoft.com/office/officeart/2005/8/layout/process3"/>
    <dgm:cxn modelId="{77E116ED-0A0D-44DF-9002-18F04251B1ED}" type="presOf" srcId="{5382AD83-7CEF-4B57-870A-F7B74C6C09AB}" destId="{A74B16D8-EE8A-4F6F-AA79-15C4C60CCA34}" srcOrd="0" destOrd="0" presId="urn:microsoft.com/office/officeart/2005/8/layout/process3"/>
    <dgm:cxn modelId="{D6E20EB7-EE20-4542-AC7B-2CDF2C59EF54}" type="presOf" srcId="{F07B01CB-0FB0-4A4A-A74E-CA1F69B4D2D2}" destId="{56B3B375-7729-48C9-975E-F6D1E74C1600}" srcOrd="0" destOrd="0" presId="urn:microsoft.com/office/officeart/2005/8/layout/process3"/>
    <dgm:cxn modelId="{972C1FAF-01B5-4C4D-8FDC-8BB3A3C9E801}" type="presOf" srcId="{E6BBF807-0846-4B27-A8B1-B4F8B24869E7}" destId="{3DE5E563-E587-4C6C-86F7-7151CBD1C15F}" srcOrd="0" destOrd="0" presId="urn:microsoft.com/office/officeart/2005/8/layout/process3"/>
    <dgm:cxn modelId="{8A64228B-CCCA-440E-A8A0-3C4BDDF5C2A2}" type="presOf" srcId="{CBC4009B-1D75-49B7-AF83-22338A8995A7}" destId="{E7B02265-D35B-40D4-8099-3F724BF55920}" srcOrd="0" destOrd="0" presId="urn:microsoft.com/office/officeart/2005/8/layout/process3"/>
    <dgm:cxn modelId="{088AD9C2-39B1-4118-AE46-8709D03DC574}" srcId="{86F47454-6F41-4056-860C-5B250CF89A10}" destId="{6CA5FDE5-C453-4710-A6C2-0B590D064A84}" srcOrd="1" destOrd="0" parTransId="{13FA0631-A5D4-44FF-9817-767DA82E5040}" sibTransId="{A9A9BC9B-23FC-4C8D-A6C9-72FF66C7F0C7}"/>
    <dgm:cxn modelId="{7870100D-ADDB-4E2B-A985-DC67720098C4}" type="presOf" srcId="{A9A9BC9B-23FC-4C8D-A6C9-72FF66C7F0C7}" destId="{65989022-BD28-4952-ABAB-D803AD872A85}" srcOrd="0" destOrd="0" presId="urn:microsoft.com/office/officeart/2005/8/layout/process3"/>
    <dgm:cxn modelId="{FE30C91D-634F-418A-8E2A-AA206D906C32}" srcId="{86F47454-6F41-4056-860C-5B250CF89A10}" destId="{5382AD83-7CEF-4B57-870A-F7B74C6C09AB}" srcOrd="3" destOrd="0" parTransId="{75DF2365-5B7F-4C9E-8AD3-924342B77DCC}" sibTransId="{ED474EFC-CCE3-446F-967B-C9DC4F1F6FB8}"/>
    <dgm:cxn modelId="{DF65DF53-32CB-4D39-8B5D-E734254CBF82}" type="presOf" srcId="{D271500A-D727-4C0B-971E-D99610148297}" destId="{FC5013F1-646A-408B-B6EB-22522CBECA89}" srcOrd="0" destOrd="0" presId="urn:microsoft.com/office/officeart/2005/8/layout/process3"/>
    <dgm:cxn modelId="{4CFDDB13-8894-4AEA-AEAE-B2C62C677ED8}" type="presOf" srcId="{A9A9BC9B-23FC-4C8D-A6C9-72FF66C7F0C7}" destId="{FBE64850-3CB6-476E-8E07-2F4279E2707A}" srcOrd="1" destOrd="0" presId="urn:microsoft.com/office/officeart/2005/8/layout/process3"/>
    <dgm:cxn modelId="{30CA9609-4733-42E4-80D6-AF66472BAF14}" type="presOf" srcId="{D271500A-D727-4C0B-971E-D99610148297}" destId="{4B660859-C85E-4EED-924C-7184254D7511}" srcOrd="1" destOrd="0" presId="urn:microsoft.com/office/officeart/2005/8/layout/process3"/>
    <dgm:cxn modelId="{361F3F9D-976A-4B9C-B8EA-1BCC4803222C}" type="presOf" srcId="{C1A478DA-2735-4244-8617-3AF4D6E90DC5}" destId="{9B75928E-64B7-4A67-B010-D788593BACF7}" srcOrd="0" destOrd="0" presId="urn:microsoft.com/office/officeart/2005/8/layout/process3"/>
    <dgm:cxn modelId="{CE859EE5-B1C0-4F76-88B7-CBE32EF59C85}" type="presOf" srcId="{6CA5FDE5-C453-4710-A6C2-0B590D064A84}" destId="{6F61EDA0-F016-4A66-9389-7D34C18F4251}" srcOrd="1" destOrd="0" presId="urn:microsoft.com/office/officeart/2005/8/layout/process3"/>
    <dgm:cxn modelId="{8AB1C4CF-6CE9-459A-9CDA-388C80210E0C}" type="presOf" srcId="{3C75F549-6CB4-488E-BE68-29C2B57E4BCB}" destId="{0BD28B8B-2D65-4AD1-92D0-BB5D074E8BCF}" srcOrd="1" destOrd="0" presId="urn:microsoft.com/office/officeart/2005/8/layout/process3"/>
    <dgm:cxn modelId="{6223C9FD-46D7-4691-AFD4-4101FA2ED22F}" srcId="{6CA5FDE5-C453-4710-A6C2-0B590D064A84}" destId="{F07B01CB-0FB0-4A4A-A74E-CA1F69B4D2D2}" srcOrd="0" destOrd="0" parTransId="{1B02A182-A678-4984-9EC8-268B563DCEDB}" sibTransId="{15E31AA6-5A7E-48F7-9BE6-6D3ED8BA75C5}"/>
    <dgm:cxn modelId="{D79817CC-3B99-440E-831C-D89881011282}" srcId="{86F47454-6F41-4056-860C-5B250CF89A10}" destId="{3C75F549-6CB4-488E-BE68-29C2B57E4BCB}" srcOrd="0" destOrd="0" parTransId="{BE7C3BEC-865F-4F4A-BE3E-91AE62AF3822}" sibTransId="{CBC4009B-1D75-49B7-AF83-22338A8995A7}"/>
    <dgm:cxn modelId="{4CF6834C-B8D5-40EA-861F-E6DB99ECBA23}" type="presOf" srcId="{E6BBF807-0846-4B27-A8B1-B4F8B24869E7}" destId="{E4C86F78-0ECA-417A-875E-35C7CEE3C58F}" srcOrd="1" destOrd="0" presId="urn:microsoft.com/office/officeart/2005/8/layout/process3"/>
    <dgm:cxn modelId="{6CD63FB2-516E-4522-A226-1FE864C91069}" srcId="{5382AD83-7CEF-4B57-870A-F7B74C6C09AB}" destId="{9D4FCECB-DF99-498F-B18F-F6D14B5F6515}" srcOrd="0" destOrd="0" parTransId="{7FEFDD6A-B95C-40A4-9C7B-C606362C1327}" sibTransId="{29ABCB97-1CBB-4E55-8970-6E8952436C83}"/>
    <dgm:cxn modelId="{0507E745-1121-46BA-9137-084CEA265AAC}" type="presParOf" srcId="{2F7BF752-05A8-4949-B8E6-ADDEEC31B61C}" destId="{0986022C-7826-4C40-93D0-5ECF0ADE448E}" srcOrd="0" destOrd="0" presId="urn:microsoft.com/office/officeart/2005/8/layout/process3"/>
    <dgm:cxn modelId="{1F6B7F9D-2A22-4335-BA70-828855826539}" type="presParOf" srcId="{0986022C-7826-4C40-93D0-5ECF0ADE448E}" destId="{365929AD-3F16-4433-A5F7-0DD358A69D5A}" srcOrd="0" destOrd="0" presId="urn:microsoft.com/office/officeart/2005/8/layout/process3"/>
    <dgm:cxn modelId="{76BA202F-BB78-450E-8F39-6724F6366D71}" type="presParOf" srcId="{0986022C-7826-4C40-93D0-5ECF0ADE448E}" destId="{0BD28B8B-2D65-4AD1-92D0-BB5D074E8BCF}" srcOrd="1" destOrd="0" presId="urn:microsoft.com/office/officeart/2005/8/layout/process3"/>
    <dgm:cxn modelId="{8D63BA4C-B156-4F81-810C-889FD3F0825F}" type="presParOf" srcId="{0986022C-7826-4C40-93D0-5ECF0ADE448E}" destId="{9B75928E-64B7-4A67-B010-D788593BACF7}" srcOrd="2" destOrd="0" presId="urn:microsoft.com/office/officeart/2005/8/layout/process3"/>
    <dgm:cxn modelId="{2B3A74A5-6A59-4855-94D9-75B96A6437F9}" type="presParOf" srcId="{2F7BF752-05A8-4949-B8E6-ADDEEC31B61C}" destId="{E7B02265-D35B-40D4-8099-3F724BF55920}" srcOrd="1" destOrd="0" presId="urn:microsoft.com/office/officeart/2005/8/layout/process3"/>
    <dgm:cxn modelId="{172A461D-6F21-428E-98D0-14ABD680A24E}" type="presParOf" srcId="{E7B02265-D35B-40D4-8099-3F724BF55920}" destId="{343611A0-3461-4568-AF0F-DE42088DC98F}" srcOrd="0" destOrd="0" presId="urn:microsoft.com/office/officeart/2005/8/layout/process3"/>
    <dgm:cxn modelId="{35B7453E-D604-462D-8EF1-845BA929B642}" type="presParOf" srcId="{2F7BF752-05A8-4949-B8E6-ADDEEC31B61C}" destId="{9D6FBF9D-0E27-473D-94CC-0A30393E1F7E}" srcOrd="2" destOrd="0" presId="urn:microsoft.com/office/officeart/2005/8/layout/process3"/>
    <dgm:cxn modelId="{BAB8E676-A15E-41DA-A6FD-B989AA6A646E}" type="presParOf" srcId="{9D6FBF9D-0E27-473D-94CC-0A30393E1F7E}" destId="{96365F99-FED5-4E7D-AF71-7946A8716773}" srcOrd="0" destOrd="0" presId="urn:microsoft.com/office/officeart/2005/8/layout/process3"/>
    <dgm:cxn modelId="{A3BC13D8-98EB-44FB-8679-356ACFB9E40A}" type="presParOf" srcId="{9D6FBF9D-0E27-473D-94CC-0A30393E1F7E}" destId="{6F61EDA0-F016-4A66-9389-7D34C18F4251}" srcOrd="1" destOrd="0" presId="urn:microsoft.com/office/officeart/2005/8/layout/process3"/>
    <dgm:cxn modelId="{DE327C4E-9A58-4CF9-9C95-1D0C72D9A222}" type="presParOf" srcId="{9D6FBF9D-0E27-473D-94CC-0A30393E1F7E}" destId="{56B3B375-7729-48C9-975E-F6D1E74C1600}" srcOrd="2" destOrd="0" presId="urn:microsoft.com/office/officeart/2005/8/layout/process3"/>
    <dgm:cxn modelId="{46136562-E2F3-4A91-A7CE-7DD9A3F1F3DB}" type="presParOf" srcId="{2F7BF752-05A8-4949-B8E6-ADDEEC31B61C}" destId="{65989022-BD28-4952-ABAB-D803AD872A85}" srcOrd="3" destOrd="0" presId="urn:microsoft.com/office/officeart/2005/8/layout/process3"/>
    <dgm:cxn modelId="{B06D525B-C782-4DCF-BE5D-88EEBB2DBEBC}" type="presParOf" srcId="{65989022-BD28-4952-ABAB-D803AD872A85}" destId="{FBE64850-3CB6-476E-8E07-2F4279E2707A}" srcOrd="0" destOrd="0" presId="urn:microsoft.com/office/officeart/2005/8/layout/process3"/>
    <dgm:cxn modelId="{B901D96E-A6FF-41A2-9A29-5E9BEE19E79D}" type="presParOf" srcId="{2F7BF752-05A8-4949-B8E6-ADDEEC31B61C}" destId="{FA4A6BB6-02CC-4F4B-A891-004E54F153F9}" srcOrd="4" destOrd="0" presId="urn:microsoft.com/office/officeart/2005/8/layout/process3"/>
    <dgm:cxn modelId="{7380DD50-FB14-4DA0-80F2-69A026B78527}" type="presParOf" srcId="{FA4A6BB6-02CC-4F4B-A891-004E54F153F9}" destId="{3DE5E563-E587-4C6C-86F7-7151CBD1C15F}" srcOrd="0" destOrd="0" presId="urn:microsoft.com/office/officeart/2005/8/layout/process3"/>
    <dgm:cxn modelId="{491076B0-251A-4D4A-9BEB-618DD244B78F}" type="presParOf" srcId="{FA4A6BB6-02CC-4F4B-A891-004E54F153F9}" destId="{E4C86F78-0ECA-417A-875E-35C7CEE3C58F}" srcOrd="1" destOrd="0" presId="urn:microsoft.com/office/officeart/2005/8/layout/process3"/>
    <dgm:cxn modelId="{A0D105D2-C6B1-4D93-ACD8-75254F140CCB}" type="presParOf" srcId="{FA4A6BB6-02CC-4F4B-A891-004E54F153F9}" destId="{4E30575E-A6D0-4D66-A72B-5AC2A7C7B0E3}" srcOrd="2" destOrd="0" presId="urn:microsoft.com/office/officeart/2005/8/layout/process3"/>
    <dgm:cxn modelId="{54DF9D4E-1C97-44A6-888F-E2DBE84CB17C}" type="presParOf" srcId="{2F7BF752-05A8-4949-B8E6-ADDEEC31B61C}" destId="{FC5013F1-646A-408B-B6EB-22522CBECA89}" srcOrd="5" destOrd="0" presId="urn:microsoft.com/office/officeart/2005/8/layout/process3"/>
    <dgm:cxn modelId="{7DD141AE-BA98-4940-97D1-D2807352849B}" type="presParOf" srcId="{FC5013F1-646A-408B-B6EB-22522CBECA89}" destId="{4B660859-C85E-4EED-924C-7184254D7511}" srcOrd="0" destOrd="0" presId="urn:microsoft.com/office/officeart/2005/8/layout/process3"/>
    <dgm:cxn modelId="{53B20D83-CDE8-4742-80D1-17A0F3F46CEC}" type="presParOf" srcId="{2F7BF752-05A8-4949-B8E6-ADDEEC31B61C}" destId="{A706FF7E-23E5-42E9-8FB4-8B69523BF6A6}" srcOrd="6" destOrd="0" presId="urn:microsoft.com/office/officeart/2005/8/layout/process3"/>
    <dgm:cxn modelId="{BB28A79F-6A6C-4315-8FBE-545E2E34FB8C}" type="presParOf" srcId="{A706FF7E-23E5-42E9-8FB4-8B69523BF6A6}" destId="{A74B16D8-EE8A-4F6F-AA79-15C4C60CCA34}" srcOrd="0" destOrd="0" presId="urn:microsoft.com/office/officeart/2005/8/layout/process3"/>
    <dgm:cxn modelId="{8278ED01-B8F5-44C7-88E2-A600DA10B78C}" type="presParOf" srcId="{A706FF7E-23E5-42E9-8FB4-8B69523BF6A6}" destId="{8EA28D95-C831-40C7-808F-A16C72F556D5}" srcOrd="1" destOrd="0" presId="urn:microsoft.com/office/officeart/2005/8/layout/process3"/>
    <dgm:cxn modelId="{86B760D1-5D0A-4DAB-A852-45764EE51A75}" type="presParOf" srcId="{A706FF7E-23E5-42E9-8FB4-8B69523BF6A6}" destId="{EDA32C40-0A64-4559-929A-74CE02FE6C4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441C11E-BF03-4177-9FB0-3B0F121BB486}" type="doc">
      <dgm:prSet loTypeId="urn:microsoft.com/office/officeart/2005/8/layout/process4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02E48473-87E3-416A-A27C-7889288B0EB3}">
      <dgm:prSet phldrT="[Text]" custT="1"/>
      <dgm:spPr/>
      <dgm:t>
        <a:bodyPr/>
        <a:lstStyle/>
        <a:p>
          <a:r>
            <a:rPr lang="en-US" sz="3200" dirty="0" smtClean="0">
              <a:solidFill>
                <a:schemeClr val="tx1"/>
              </a:solidFill>
            </a:rPr>
            <a:t>1.</a:t>
          </a:r>
          <a:endParaRPr lang="en-US" sz="3200" dirty="0">
            <a:solidFill>
              <a:schemeClr val="tx1"/>
            </a:solidFill>
          </a:endParaRPr>
        </a:p>
      </dgm:t>
    </dgm:pt>
    <dgm:pt modelId="{4241AC20-DFB7-4917-808A-1DCA66D531CF}" type="parTrans" cxnId="{0CA7F6C3-944F-4EAA-8440-7982F391970E}">
      <dgm:prSet/>
      <dgm:spPr/>
      <dgm:t>
        <a:bodyPr/>
        <a:lstStyle/>
        <a:p>
          <a:endParaRPr lang="en-US"/>
        </a:p>
      </dgm:t>
    </dgm:pt>
    <dgm:pt modelId="{CCDBF05E-F2B4-4C60-AD9B-9F7C19C3BC87}" type="sibTrans" cxnId="{0CA7F6C3-944F-4EAA-8440-7982F391970E}">
      <dgm:prSet/>
      <dgm:spPr/>
      <dgm:t>
        <a:bodyPr/>
        <a:lstStyle/>
        <a:p>
          <a:endParaRPr lang="en-US"/>
        </a:p>
      </dgm:t>
    </dgm:pt>
    <dgm:pt modelId="{B5DF12F1-68F9-4955-B001-7E622AF25C1E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</a:rPr>
            <a:t>Analisis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isi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pokok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gagasan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teks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geguritan</a:t>
          </a:r>
          <a:r>
            <a:rPr lang="en-US" sz="2000" dirty="0" smtClean="0"/>
            <a:t>.</a:t>
          </a:r>
          <a:endParaRPr lang="en-US" sz="2000" dirty="0"/>
        </a:p>
      </dgm:t>
    </dgm:pt>
    <dgm:pt modelId="{16EAE09C-CFD1-4E89-8BE2-730D75BD401E}" type="parTrans" cxnId="{84344BF6-0150-4194-BE09-EC836F34DD5F}">
      <dgm:prSet/>
      <dgm:spPr/>
      <dgm:t>
        <a:bodyPr/>
        <a:lstStyle/>
        <a:p>
          <a:endParaRPr lang="en-US"/>
        </a:p>
      </dgm:t>
    </dgm:pt>
    <dgm:pt modelId="{69FD4CB6-D70B-4BE9-8C8A-CF992A932426}" type="sibTrans" cxnId="{84344BF6-0150-4194-BE09-EC836F34DD5F}">
      <dgm:prSet/>
      <dgm:spPr/>
      <dgm:t>
        <a:bodyPr/>
        <a:lstStyle/>
        <a:p>
          <a:endParaRPr lang="en-US"/>
        </a:p>
      </dgm:t>
    </dgm:pt>
    <dgm:pt modelId="{5EE68359-63B5-464F-AD11-25F63D6DFE68}">
      <dgm:prSet phldrT="[Text]" custT="1"/>
      <dgm:spPr/>
      <dgm:t>
        <a:bodyPr/>
        <a:lstStyle/>
        <a:p>
          <a:r>
            <a:rPr lang="en-US" sz="3200" dirty="0" smtClean="0">
              <a:solidFill>
                <a:schemeClr val="tx1"/>
              </a:solidFill>
            </a:rPr>
            <a:t>2.</a:t>
          </a:r>
          <a:endParaRPr lang="en-US" sz="3200" dirty="0">
            <a:solidFill>
              <a:schemeClr val="tx1"/>
            </a:solidFill>
          </a:endParaRPr>
        </a:p>
      </dgm:t>
    </dgm:pt>
    <dgm:pt modelId="{A594ABFB-029F-4A9D-88E2-BB3E979FDA54}" type="parTrans" cxnId="{801DBFB9-7C51-4EE8-B510-16C19B9EF62F}">
      <dgm:prSet/>
      <dgm:spPr/>
      <dgm:t>
        <a:bodyPr/>
        <a:lstStyle/>
        <a:p>
          <a:endParaRPr lang="en-US"/>
        </a:p>
      </dgm:t>
    </dgm:pt>
    <dgm:pt modelId="{A3B6ABB1-967C-4A2B-B92E-8FA0D240EFAD}" type="sibTrans" cxnId="{801DBFB9-7C51-4EE8-B510-16C19B9EF62F}">
      <dgm:prSet/>
      <dgm:spPr/>
      <dgm:t>
        <a:bodyPr/>
        <a:lstStyle/>
        <a:p>
          <a:endParaRPr lang="en-US"/>
        </a:p>
      </dgm:t>
    </dgm:pt>
    <dgm:pt modelId="{B0AEC466-7AD2-458D-9D81-3F09732DADA4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</a:rPr>
            <a:t>Analisis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isi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pokok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teks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kagiyatan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nyemak</a:t>
          </a:r>
          <a:r>
            <a:rPr lang="en-US" sz="2000" dirty="0" smtClean="0">
              <a:solidFill>
                <a:schemeClr val="tx1"/>
              </a:solidFill>
            </a:rPr>
            <a:t> video </a:t>
          </a:r>
          <a:r>
            <a:rPr lang="en-US" sz="2000" dirty="0" err="1" smtClean="0">
              <a:solidFill>
                <a:schemeClr val="tx1"/>
              </a:solidFill>
            </a:rPr>
            <a:t>geguritan</a:t>
          </a:r>
          <a:r>
            <a:rPr lang="en-US" sz="2000" dirty="0" smtClean="0"/>
            <a:t>.</a:t>
          </a:r>
          <a:endParaRPr lang="en-US" sz="2000" dirty="0"/>
        </a:p>
      </dgm:t>
    </dgm:pt>
    <dgm:pt modelId="{E05F8FFB-A8CB-41F6-9960-8A004D525373}" type="parTrans" cxnId="{0252D011-2965-4602-B247-36D2A51CA2C6}">
      <dgm:prSet/>
      <dgm:spPr/>
      <dgm:t>
        <a:bodyPr/>
        <a:lstStyle/>
        <a:p>
          <a:endParaRPr lang="en-US"/>
        </a:p>
      </dgm:t>
    </dgm:pt>
    <dgm:pt modelId="{E24730BD-148E-4034-929A-66F32B258314}" type="sibTrans" cxnId="{0252D011-2965-4602-B247-36D2A51CA2C6}">
      <dgm:prSet/>
      <dgm:spPr/>
      <dgm:t>
        <a:bodyPr/>
        <a:lstStyle/>
        <a:p>
          <a:endParaRPr lang="en-US"/>
        </a:p>
      </dgm:t>
    </dgm:pt>
    <dgm:pt modelId="{F94D4506-71EA-47C3-812B-E45042801764}">
      <dgm:prSet phldrT="[Text]" custT="1"/>
      <dgm:spPr/>
      <dgm:t>
        <a:bodyPr/>
        <a:lstStyle/>
        <a:p>
          <a:r>
            <a:rPr lang="en-US" sz="3200" dirty="0" smtClean="0">
              <a:solidFill>
                <a:schemeClr val="tx1"/>
              </a:solidFill>
            </a:rPr>
            <a:t>3. </a:t>
          </a:r>
          <a:endParaRPr lang="en-US" sz="3200" dirty="0">
            <a:solidFill>
              <a:schemeClr val="tx1"/>
            </a:solidFill>
          </a:endParaRPr>
        </a:p>
      </dgm:t>
    </dgm:pt>
    <dgm:pt modelId="{F745D468-BA09-4481-90B4-8FA16989DC97}" type="parTrans" cxnId="{F56DCF48-9754-4723-9D6A-A68B96A15AF1}">
      <dgm:prSet/>
      <dgm:spPr/>
      <dgm:t>
        <a:bodyPr/>
        <a:lstStyle/>
        <a:p>
          <a:endParaRPr lang="en-US"/>
        </a:p>
      </dgm:t>
    </dgm:pt>
    <dgm:pt modelId="{DAC0B9A4-2AFA-480C-8EC1-E760A7C8C054}" type="sibTrans" cxnId="{F56DCF48-9754-4723-9D6A-A68B96A15AF1}">
      <dgm:prSet/>
      <dgm:spPr/>
      <dgm:t>
        <a:bodyPr/>
        <a:lstStyle/>
        <a:p>
          <a:endParaRPr lang="en-US"/>
        </a:p>
      </dgm:t>
    </dgm:pt>
    <dgm:pt modelId="{C2C45F60-56F0-46FA-A50B-55EF1DF6F74D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</a:rPr>
            <a:t>Ngudhari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tegese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tembung</a:t>
          </a:r>
          <a:r>
            <a:rPr lang="en-US" sz="2000" dirty="0" smtClean="0">
              <a:solidFill>
                <a:schemeClr val="tx1"/>
              </a:solidFill>
            </a:rPr>
            <a:t> angel </a:t>
          </a:r>
          <a:r>
            <a:rPr lang="en-US" sz="2000" dirty="0" err="1" smtClean="0">
              <a:solidFill>
                <a:schemeClr val="tx1"/>
              </a:solidFill>
            </a:rPr>
            <a:t>sajroning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teks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geguritan</a:t>
          </a:r>
          <a:r>
            <a:rPr lang="en-US" sz="2000" dirty="0" smtClean="0"/>
            <a:t>.</a:t>
          </a:r>
          <a:endParaRPr lang="en-US" sz="2000" dirty="0"/>
        </a:p>
      </dgm:t>
    </dgm:pt>
    <dgm:pt modelId="{7E054A65-700E-4B3E-A01C-7FC7A5C99669}" type="parTrans" cxnId="{D210EFBD-1EF8-4847-AEB2-3436A95E3B3B}">
      <dgm:prSet/>
      <dgm:spPr/>
      <dgm:t>
        <a:bodyPr/>
        <a:lstStyle/>
        <a:p>
          <a:endParaRPr lang="en-US"/>
        </a:p>
      </dgm:t>
    </dgm:pt>
    <dgm:pt modelId="{5D40DCC0-6BFE-47BE-8F59-3363E8897D24}" type="sibTrans" cxnId="{D210EFBD-1EF8-4847-AEB2-3436A95E3B3B}">
      <dgm:prSet/>
      <dgm:spPr/>
      <dgm:t>
        <a:bodyPr/>
        <a:lstStyle/>
        <a:p>
          <a:endParaRPr lang="en-US"/>
        </a:p>
      </dgm:t>
    </dgm:pt>
    <dgm:pt modelId="{39DEC675-5AD9-4242-8F2C-B058E07D9274}" type="pres">
      <dgm:prSet presAssocID="{9441C11E-BF03-4177-9FB0-3B0F121BB48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BE64D9-3FD9-40A5-A5B2-9AE653F3DFD4}" type="pres">
      <dgm:prSet presAssocID="{F94D4506-71EA-47C3-812B-E45042801764}" presName="boxAndChildren" presStyleCnt="0"/>
      <dgm:spPr/>
      <dgm:t>
        <a:bodyPr/>
        <a:lstStyle/>
        <a:p>
          <a:endParaRPr lang="en-US"/>
        </a:p>
      </dgm:t>
    </dgm:pt>
    <dgm:pt modelId="{BD2CE716-271F-463A-92D0-811B73EA51F0}" type="pres">
      <dgm:prSet presAssocID="{F94D4506-71EA-47C3-812B-E45042801764}" presName="parentTextBox" presStyleLbl="node1" presStyleIdx="0" presStyleCnt="3"/>
      <dgm:spPr/>
      <dgm:t>
        <a:bodyPr/>
        <a:lstStyle/>
        <a:p>
          <a:endParaRPr lang="en-US"/>
        </a:p>
      </dgm:t>
    </dgm:pt>
    <dgm:pt modelId="{6126B470-E2D7-40F5-AA13-28A8A997B3C5}" type="pres">
      <dgm:prSet presAssocID="{F94D4506-71EA-47C3-812B-E45042801764}" presName="entireBox" presStyleLbl="node1" presStyleIdx="0" presStyleCnt="3"/>
      <dgm:spPr/>
      <dgm:t>
        <a:bodyPr/>
        <a:lstStyle/>
        <a:p>
          <a:endParaRPr lang="en-US"/>
        </a:p>
      </dgm:t>
    </dgm:pt>
    <dgm:pt modelId="{DE36CC11-6104-4ACD-BA9D-6B71093F4B7A}" type="pres">
      <dgm:prSet presAssocID="{F94D4506-71EA-47C3-812B-E45042801764}" presName="descendantBox" presStyleCnt="0"/>
      <dgm:spPr/>
      <dgm:t>
        <a:bodyPr/>
        <a:lstStyle/>
        <a:p>
          <a:endParaRPr lang="en-US"/>
        </a:p>
      </dgm:t>
    </dgm:pt>
    <dgm:pt modelId="{D69BAF7E-DDD0-4233-8426-B309D026C58F}" type="pres">
      <dgm:prSet presAssocID="{C2C45F60-56F0-46FA-A50B-55EF1DF6F74D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5C760-D1E5-4991-B541-113CE9216BAF}" type="pres">
      <dgm:prSet presAssocID="{A3B6ABB1-967C-4A2B-B92E-8FA0D240EFAD}" presName="sp" presStyleCnt="0"/>
      <dgm:spPr/>
      <dgm:t>
        <a:bodyPr/>
        <a:lstStyle/>
        <a:p>
          <a:endParaRPr lang="en-US"/>
        </a:p>
      </dgm:t>
    </dgm:pt>
    <dgm:pt modelId="{404402C9-6694-4A45-A5AD-8DC405845354}" type="pres">
      <dgm:prSet presAssocID="{5EE68359-63B5-464F-AD11-25F63D6DFE68}" presName="arrowAndChildren" presStyleCnt="0"/>
      <dgm:spPr/>
      <dgm:t>
        <a:bodyPr/>
        <a:lstStyle/>
        <a:p>
          <a:endParaRPr lang="en-US"/>
        </a:p>
      </dgm:t>
    </dgm:pt>
    <dgm:pt modelId="{7AF6E142-47CC-46CE-A084-0BE3EB7D1B12}" type="pres">
      <dgm:prSet presAssocID="{5EE68359-63B5-464F-AD11-25F63D6DFE68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4052BF5E-F17E-43EE-85B3-951B5D8E2EA9}" type="pres">
      <dgm:prSet presAssocID="{5EE68359-63B5-464F-AD11-25F63D6DFE68}" presName="arrow" presStyleLbl="node1" presStyleIdx="1" presStyleCnt="3"/>
      <dgm:spPr/>
      <dgm:t>
        <a:bodyPr/>
        <a:lstStyle/>
        <a:p>
          <a:endParaRPr lang="en-US"/>
        </a:p>
      </dgm:t>
    </dgm:pt>
    <dgm:pt modelId="{096D993B-E780-4880-AE7A-605EC5690264}" type="pres">
      <dgm:prSet presAssocID="{5EE68359-63B5-464F-AD11-25F63D6DFE68}" presName="descendantArrow" presStyleCnt="0"/>
      <dgm:spPr/>
      <dgm:t>
        <a:bodyPr/>
        <a:lstStyle/>
        <a:p>
          <a:endParaRPr lang="en-US"/>
        </a:p>
      </dgm:t>
    </dgm:pt>
    <dgm:pt modelId="{D1DD1E9B-A0CF-404A-8FCA-98FD40CA3601}" type="pres">
      <dgm:prSet presAssocID="{B0AEC466-7AD2-458D-9D81-3F09732DADA4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B137D4-C5BD-4541-91A8-98DAB3FD35D5}" type="pres">
      <dgm:prSet presAssocID="{CCDBF05E-F2B4-4C60-AD9B-9F7C19C3BC87}" presName="sp" presStyleCnt="0"/>
      <dgm:spPr/>
      <dgm:t>
        <a:bodyPr/>
        <a:lstStyle/>
        <a:p>
          <a:endParaRPr lang="en-US"/>
        </a:p>
      </dgm:t>
    </dgm:pt>
    <dgm:pt modelId="{4279A50D-28E4-4D6D-8B20-E4DCFC35FA18}" type="pres">
      <dgm:prSet presAssocID="{02E48473-87E3-416A-A27C-7889288B0EB3}" presName="arrowAndChildren" presStyleCnt="0"/>
      <dgm:spPr/>
      <dgm:t>
        <a:bodyPr/>
        <a:lstStyle/>
        <a:p>
          <a:endParaRPr lang="en-US"/>
        </a:p>
      </dgm:t>
    </dgm:pt>
    <dgm:pt modelId="{A502C65A-1A4E-4DF7-B05D-1CE6C3012C95}" type="pres">
      <dgm:prSet presAssocID="{02E48473-87E3-416A-A27C-7889288B0EB3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F47B1ACF-0AB5-4B18-A2EC-7552EBD0C43A}" type="pres">
      <dgm:prSet presAssocID="{02E48473-87E3-416A-A27C-7889288B0EB3}" presName="arrow" presStyleLbl="node1" presStyleIdx="2" presStyleCnt="3" custLinFactNeighborY="-47"/>
      <dgm:spPr/>
      <dgm:t>
        <a:bodyPr/>
        <a:lstStyle/>
        <a:p>
          <a:endParaRPr lang="en-US"/>
        </a:p>
      </dgm:t>
    </dgm:pt>
    <dgm:pt modelId="{DE93161B-B95B-4337-80BA-AD93B507E975}" type="pres">
      <dgm:prSet presAssocID="{02E48473-87E3-416A-A27C-7889288B0EB3}" presName="descendantArrow" presStyleCnt="0"/>
      <dgm:spPr/>
      <dgm:t>
        <a:bodyPr/>
        <a:lstStyle/>
        <a:p>
          <a:endParaRPr lang="en-US"/>
        </a:p>
      </dgm:t>
    </dgm:pt>
    <dgm:pt modelId="{00B52C1C-7DB4-461F-9EB3-8BDA86406F0E}" type="pres">
      <dgm:prSet presAssocID="{B5DF12F1-68F9-4955-B001-7E622AF25C1E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A7F6C3-944F-4EAA-8440-7982F391970E}" srcId="{9441C11E-BF03-4177-9FB0-3B0F121BB486}" destId="{02E48473-87E3-416A-A27C-7889288B0EB3}" srcOrd="0" destOrd="0" parTransId="{4241AC20-DFB7-4917-808A-1DCA66D531CF}" sibTransId="{CCDBF05E-F2B4-4C60-AD9B-9F7C19C3BC87}"/>
    <dgm:cxn modelId="{879DC79D-E2CC-4755-BFA9-CFFC0DC2DC19}" type="presOf" srcId="{5EE68359-63B5-464F-AD11-25F63D6DFE68}" destId="{7AF6E142-47CC-46CE-A084-0BE3EB7D1B12}" srcOrd="0" destOrd="0" presId="urn:microsoft.com/office/officeart/2005/8/layout/process4"/>
    <dgm:cxn modelId="{EC53F857-65EC-4774-90ED-7E53B8F7FA3E}" type="presOf" srcId="{02E48473-87E3-416A-A27C-7889288B0EB3}" destId="{F47B1ACF-0AB5-4B18-A2EC-7552EBD0C43A}" srcOrd="1" destOrd="0" presId="urn:microsoft.com/office/officeart/2005/8/layout/process4"/>
    <dgm:cxn modelId="{E0D160AB-07D1-4FFF-A5A5-422F5C1561CD}" type="presOf" srcId="{C2C45F60-56F0-46FA-A50B-55EF1DF6F74D}" destId="{D69BAF7E-DDD0-4233-8426-B309D026C58F}" srcOrd="0" destOrd="0" presId="urn:microsoft.com/office/officeart/2005/8/layout/process4"/>
    <dgm:cxn modelId="{6B48EB33-EFC9-49D1-8A68-7BF40E5A5597}" type="presOf" srcId="{9441C11E-BF03-4177-9FB0-3B0F121BB486}" destId="{39DEC675-5AD9-4242-8F2C-B058E07D9274}" srcOrd="0" destOrd="0" presId="urn:microsoft.com/office/officeart/2005/8/layout/process4"/>
    <dgm:cxn modelId="{EFCEE94F-E3FC-4070-869C-4A77BBB92D10}" type="presOf" srcId="{02E48473-87E3-416A-A27C-7889288B0EB3}" destId="{A502C65A-1A4E-4DF7-B05D-1CE6C3012C95}" srcOrd="0" destOrd="0" presId="urn:microsoft.com/office/officeart/2005/8/layout/process4"/>
    <dgm:cxn modelId="{A16A1553-289A-45C0-BF7B-D2FE9FAA1BE8}" type="presOf" srcId="{F94D4506-71EA-47C3-812B-E45042801764}" destId="{6126B470-E2D7-40F5-AA13-28A8A997B3C5}" srcOrd="1" destOrd="0" presId="urn:microsoft.com/office/officeart/2005/8/layout/process4"/>
    <dgm:cxn modelId="{B19FB6A1-F8A1-45F8-9416-456FCBDCA370}" type="presOf" srcId="{F94D4506-71EA-47C3-812B-E45042801764}" destId="{BD2CE716-271F-463A-92D0-811B73EA51F0}" srcOrd="0" destOrd="0" presId="urn:microsoft.com/office/officeart/2005/8/layout/process4"/>
    <dgm:cxn modelId="{46D42EDF-7496-41C9-B692-F58A35148B33}" type="presOf" srcId="{5EE68359-63B5-464F-AD11-25F63D6DFE68}" destId="{4052BF5E-F17E-43EE-85B3-951B5D8E2EA9}" srcOrd="1" destOrd="0" presId="urn:microsoft.com/office/officeart/2005/8/layout/process4"/>
    <dgm:cxn modelId="{4B8703E7-C048-4D0E-8E8D-0DE9071E7C6E}" type="presOf" srcId="{B5DF12F1-68F9-4955-B001-7E622AF25C1E}" destId="{00B52C1C-7DB4-461F-9EB3-8BDA86406F0E}" srcOrd="0" destOrd="0" presId="urn:microsoft.com/office/officeart/2005/8/layout/process4"/>
    <dgm:cxn modelId="{84344BF6-0150-4194-BE09-EC836F34DD5F}" srcId="{02E48473-87E3-416A-A27C-7889288B0EB3}" destId="{B5DF12F1-68F9-4955-B001-7E622AF25C1E}" srcOrd="0" destOrd="0" parTransId="{16EAE09C-CFD1-4E89-8BE2-730D75BD401E}" sibTransId="{69FD4CB6-D70B-4BE9-8C8A-CF992A932426}"/>
    <dgm:cxn modelId="{801DBFB9-7C51-4EE8-B510-16C19B9EF62F}" srcId="{9441C11E-BF03-4177-9FB0-3B0F121BB486}" destId="{5EE68359-63B5-464F-AD11-25F63D6DFE68}" srcOrd="1" destOrd="0" parTransId="{A594ABFB-029F-4A9D-88E2-BB3E979FDA54}" sibTransId="{A3B6ABB1-967C-4A2B-B92E-8FA0D240EFAD}"/>
    <dgm:cxn modelId="{0252D011-2965-4602-B247-36D2A51CA2C6}" srcId="{5EE68359-63B5-464F-AD11-25F63D6DFE68}" destId="{B0AEC466-7AD2-458D-9D81-3F09732DADA4}" srcOrd="0" destOrd="0" parTransId="{E05F8FFB-A8CB-41F6-9960-8A004D525373}" sibTransId="{E24730BD-148E-4034-929A-66F32B258314}"/>
    <dgm:cxn modelId="{F56DCF48-9754-4723-9D6A-A68B96A15AF1}" srcId="{9441C11E-BF03-4177-9FB0-3B0F121BB486}" destId="{F94D4506-71EA-47C3-812B-E45042801764}" srcOrd="2" destOrd="0" parTransId="{F745D468-BA09-4481-90B4-8FA16989DC97}" sibTransId="{DAC0B9A4-2AFA-480C-8EC1-E760A7C8C054}"/>
    <dgm:cxn modelId="{EEE976B9-7817-4E6E-9754-FE3D89D15301}" type="presOf" srcId="{B0AEC466-7AD2-458D-9D81-3F09732DADA4}" destId="{D1DD1E9B-A0CF-404A-8FCA-98FD40CA3601}" srcOrd="0" destOrd="0" presId="urn:microsoft.com/office/officeart/2005/8/layout/process4"/>
    <dgm:cxn modelId="{D210EFBD-1EF8-4847-AEB2-3436A95E3B3B}" srcId="{F94D4506-71EA-47C3-812B-E45042801764}" destId="{C2C45F60-56F0-46FA-A50B-55EF1DF6F74D}" srcOrd="0" destOrd="0" parTransId="{7E054A65-700E-4B3E-A01C-7FC7A5C99669}" sibTransId="{5D40DCC0-6BFE-47BE-8F59-3363E8897D24}"/>
    <dgm:cxn modelId="{1A00630C-4CA5-41E5-AC24-8FF5679B34B8}" type="presParOf" srcId="{39DEC675-5AD9-4242-8F2C-B058E07D9274}" destId="{B3BE64D9-3FD9-40A5-A5B2-9AE653F3DFD4}" srcOrd="0" destOrd="0" presId="urn:microsoft.com/office/officeart/2005/8/layout/process4"/>
    <dgm:cxn modelId="{E604D907-2C7B-42B7-8E04-EFFB324A1A1A}" type="presParOf" srcId="{B3BE64D9-3FD9-40A5-A5B2-9AE653F3DFD4}" destId="{BD2CE716-271F-463A-92D0-811B73EA51F0}" srcOrd="0" destOrd="0" presId="urn:microsoft.com/office/officeart/2005/8/layout/process4"/>
    <dgm:cxn modelId="{550FE982-DC1F-4996-B5A0-3B3F368BEF93}" type="presParOf" srcId="{B3BE64D9-3FD9-40A5-A5B2-9AE653F3DFD4}" destId="{6126B470-E2D7-40F5-AA13-28A8A997B3C5}" srcOrd="1" destOrd="0" presId="urn:microsoft.com/office/officeart/2005/8/layout/process4"/>
    <dgm:cxn modelId="{CEAEADC8-A615-4EE7-998C-E28AE20D5806}" type="presParOf" srcId="{B3BE64D9-3FD9-40A5-A5B2-9AE653F3DFD4}" destId="{DE36CC11-6104-4ACD-BA9D-6B71093F4B7A}" srcOrd="2" destOrd="0" presId="urn:microsoft.com/office/officeart/2005/8/layout/process4"/>
    <dgm:cxn modelId="{B4350B0F-46CD-4081-894A-D07D919EDB3B}" type="presParOf" srcId="{DE36CC11-6104-4ACD-BA9D-6B71093F4B7A}" destId="{D69BAF7E-DDD0-4233-8426-B309D026C58F}" srcOrd="0" destOrd="0" presId="urn:microsoft.com/office/officeart/2005/8/layout/process4"/>
    <dgm:cxn modelId="{894AC027-43E7-4231-BF62-C61A72D79287}" type="presParOf" srcId="{39DEC675-5AD9-4242-8F2C-B058E07D9274}" destId="{1965C760-D1E5-4991-B541-113CE9216BAF}" srcOrd="1" destOrd="0" presId="urn:microsoft.com/office/officeart/2005/8/layout/process4"/>
    <dgm:cxn modelId="{6BBC92F7-197E-4223-B7CC-26C31F64D4C9}" type="presParOf" srcId="{39DEC675-5AD9-4242-8F2C-B058E07D9274}" destId="{404402C9-6694-4A45-A5AD-8DC405845354}" srcOrd="2" destOrd="0" presId="urn:microsoft.com/office/officeart/2005/8/layout/process4"/>
    <dgm:cxn modelId="{6C67E2BD-DA2D-410D-B87D-124F5B19D05F}" type="presParOf" srcId="{404402C9-6694-4A45-A5AD-8DC405845354}" destId="{7AF6E142-47CC-46CE-A084-0BE3EB7D1B12}" srcOrd="0" destOrd="0" presId="urn:microsoft.com/office/officeart/2005/8/layout/process4"/>
    <dgm:cxn modelId="{5DB29719-2A7F-4B37-8317-D5DA9A956526}" type="presParOf" srcId="{404402C9-6694-4A45-A5AD-8DC405845354}" destId="{4052BF5E-F17E-43EE-85B3-951B5D8E2EA9}" srcOrd="1" destOrd="0" presId="urn:microsoft.com/office/officeart/2005/8/layout/process4"/>
    <dgm:cxn modelId="{23B718C5-5D60-4479-9976-0C0161C1EEBE}" type="presParOf" srcId="{404402C9-6694-4A45-A5AD-8DC405845354}" destId="{096D993B-E780-4880-AE7A-605EC5690264}" srcOrd="2" destOrd="0" presId="urn:microsoft.com/office/officeart/2005/8/layout/process4"/>
    <dgm:cxn modelId="{1BE08319-3AC9-4A29-846C-E1158F97B7D8}" type="presParOf" srcId="{096D993B-E780-4880-AE7A-605EC5690264}" destId="{D1DD1E9B-A0CF-404A-8FCA-98FD40CA3601}" srcOrd="0" destOrd="0" presId="urn:microsoft.com/office/officeart/2005/8/layout/process4"/>
    <dgm:cxn modelId="{DDD3AE33-A431-4D6F-BE46-46ACDA06E7EB}" type="presParOf" srcId="{39DEC675-5AD9-4242-8F2C-B058E07D9274}" destId="{A7B137D4-C5BD-4541-91A8-98DAB3FD35D5}" srcOrd="3" destOrd="0" presId="urn:microsoft.com/office/officeart/2005/8/layout/process4"/>
    <dgm:cxn modelId="{CC9CD769-B14D-4956-BCD6-F98C20C26C19}" type="presParOf" srcId="{39DEC675-5AD9-4242-8F2C-B058E07D9274}" destId="{4279A50D-28E4-4D6D-8B20-E4DCFC35FA18}" srcOrd="4" destOrd="0" presId="urn:microsoft.com/office/officeart/2005/8/layout/process4"/>
    <dgm:cxn modelId="{2ABD7DFE-D9DE-46BA-ADCA-38803D088899}" type="presParOf" srcId="{4279A50D-28E4-4D6D-8B20-E4DCFC35FA18}" destId="{A502C65A-1A4E-4DF7-B05D-1CE6C3012C95}" srcOrd="0" destOrd="0" presId="urn:microsoft.com/office/officeart/2005/8/layout/process4"/>
    <dgm:cxn modelId="{F42D4CBC-A0F9-4585-8FB0-46BBB4C8597F}" type="presParOf" srcId="{4279A50D-28E4-4D6D-8B20-E4DCFC35FA18}" destId="{F47B1ACF-0AB5-4B18-A2EC-7552EBD0C43A}" srcOrd="1" destOrd="0" presId="urn:microsoft.com/office/officeart/2005/8/layout/process4"/>
    <dgm:cxn modelId="{3774809A-568F-47F2-B67A-92AADC1C3E0B}" type="presParOf" srcId="{4279A50D-28E4-4D6D-8B20-E4DCFC35FA18}" destId="{DE93161B-B95B-4337-80BA-AD93B507E975}" srcOrd="2" destOrd="0" presId="urn:microsoft.com/office/officeart/2005/8/layout/process4"/>
    <dgm:cxn modelId="{9AC510E0-59DD-47E9-8203-0152A1B3DB9E}" type="presParOf" srcId="{DE93161B-B95B-4337-80BA-AD93B507E975}" destId="{00B52C1C-7DB4-461F-9EB3-8BDA86406F0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0ED863D-0223-4383-9862-E46FF0D8F8B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5333E0-6C69-459D-8FD8-E9A5B79FA35E}">
      <dgm:prSet phldrT="[Text]" custT="1"/>
      <dgm:spPr/>
      <dgm:t>
        <a:bodyPr/>
        <a:lstStyle/>
        <a:p>
          <a:r>
            <a:rPr lang="en-US" sz="2000" dirty="0" err="1" smtClean="0"/>
            <a:t>Pethikan</a:t>
          </a:r>
          <a:r>
            <a:rPr lang="en-US" sz="2000" dirty="0" smtClean="0"/>
            <a:t> </a:t>
          </a:r>
          <a:r>
            <a:rPr lang="en-US" sz="2000" dirty="0" err="1" smtClean="0"/>
            <a:t>Geguritan</a:t>
          </a:r>
          <a:endParaRPr lang="en-US" sz="2000" dirty="0"/>
        </a:p>
      </dgm:t>
    </dgm:pt>
    <dgm:pt modelId="{33BCEEDB-EB21-4EFA-A74C-68CBF48AF99F}" type="parTrans" cxnId="{14E83F2B-3C16-4F83-A94C-5069BFD4AD9F}">
      <dgm:prSet/>
      <dgm:spPr/>
      <dgm:t>
        <a:bodyPr/>
        <a:lstStyle/>
        <a:p>
          <a:endParaRPr lang="en-US"/>
        </a:p>
      </dgm:t>
    </dgm:pt>
    <dgm:pt modelId="{09FF3CDF-8F5A-4623-A831-7E7936FFB62B}" type="sibTrans" cxnId="{14E83F2B-3C16-4F83-A94C-5069BFD4AD9F}">
      <dgm:prSet/>
      <dgm:spPr/>
      <dgm:t>
        <a:bodyPr/>
        <a:lstStyle/>
        <a:p>
          <a:endParaRPr lang="en-US"/>
        </a:p>
      </dgm:t>
    </dgm:pt>
    <dgm:pt modelId="{E1F55587-C72E-4AAB-A9C2-609404C236E5}">
      <dgm:prSet phldrT="[Text]" custT="1"/>
      <dgm:spPr/>
      <dgm:t>
        <a:bodyPr/>
        <a:lstStyle/>
        <a:p>
          <a:r>
            <a:rPr lang="en-US" sz="1800" dirty="0" err="1" smtClean="0"/>
            <a:t>Rengeng-rengeng</a:t>
          </a:r>
          <a:r>
            <a:rPr lang="en-US" sz="1800" dirty="0" smtClean="0"/>
            <a:t> </a:t>
          </a:r>
          <a:r>
            <a:rPr lang="en-US" sz="1800" dirty="0" err="1" smtClean="0"/>
            <a:t>dakprungu</a:t>
          </a:r>
          <a:r>
            <a:rPr lang="en-US" sz="1800" dirty="0" smtClean="0"/>
            <a:t> </a:t>
          </a:r>
          <a:r>
            <a:rPr lang="en-US" sz="1800" dirty="0" err="1" smtClean="0"/>
            <a:t>Kidung</a:t>
          </a:r>
          <a:r>
            <a:rPr lang="en-US" sz="1800" dirty="0" smtClean="0"/>
            <a:t> </a:t>
          </a:r>
          <a:r>
            <a:rPr lang="en-US" sz="1800" dirty="0" err="1" smtClean="0"/>
            <a:t>Wahyu</a:t>
          </a:r>
          <a:r>
            <a:rPr lang="en-US" sz="1800" dirty="0" smtClean="0"/>
            <a:t> </a:t>
          </a:r>
          <a:r>
            <a:rPr lang="en-US" sz="1800" dirty="0" err="1" smtClean="0"/>
            <a:t>Kalaseba</a:t>
          </a:r>
          <a:endParaRPr lang="en-US" sz="1800" dirty="0"/>
        </a:p>
      </dgm:t>
    </dgm:pt>
    <dgm:pt modelId="{C67B9028-CB9D-4290-8A4E-EFE032DBD80F}" type="parTrans" cxnId="{D58ABC97-11E5-4A44-B419-4E691A25453D}">
      <dgm:prSet/>
      <dgm:spPr/>
      <dgm:t>
        <a:bodyPr/>
        <a:lstStyle/>
        <a:p>
          <a:endParaRPr lang="en-US"/>
        </a:p>
      </dgm:t>
    </dgm:pt>
    <dgm:pt modelId="{EE8FB94A-4D10-449B-99FE-352347F0664B}" type="sibTrans" cxnId="{D58ABC97-11E5-4A44-B419-4E691A25453D}">
      <dgm:prSet/>
      <dgm:spPr/>
      <dgm:t>
        <a:bodyPr/>
        <a:lstStyle/>
        <a:p>
          <a:endParaRPr lang="en-US"/>
        </a:p>
      </dgm:t>
    </dgm:pt>
    <dgm:pt modelId="{57352478-2900-46E3-84A2-1CB81110D1B7}">
      <dgm:prSet phldrT="[Text]" custT="1"/>
      <dgm:spPr/>
      <dgm:t>
        <a:bodyPr/>
        <a:lstStyle/>
        <a:p>
          <a:r>
            <a:rPr lang="en-US" sz="2000" dirty="0" err="1" smtClean="0"/>
            <a:t>Wujud</a:t>
          </a:r>
          <a:r>
            <a:rPr lang="en-US" sz="2000" dirty="0" smtClean="0"/>
            <a:t> </a:t>
          </a:r>
          <a:r>
            <a:rPr lang="en-US" sz="2000" dirty="0" err="1" smtClean="0"/>
            <a:t>Gancaran</a:t>
          </a:r>
          <a:r>
            <a:rPr lang="en-US" sz="2000" dirty="0" smtClean="0"/>
            <a:t> </a:t>
          </a:r>
          <a:r>
            <a:rPr lang="en-US" sz="2000" dirty="0" smtClean="0">
              <a:latin typeface="Calibri" panose="020F0502020204030204" pitchFamily="34" charset="0"/>
            </a:rPr>
            <a:t>(</a:t>
          </a:r>
          <a:r>
            <a:rPr lang="en-US" sz="2000" i="1" dirty="0" err="1" smtClean="0">
              <a:latin typeface="Calibri" panose="020F0502020204030204" pitchFamily="34" charset="0"/>
            </a:rPr>
            <a:t>Parafrase</a:t>
          </a:r>
          <a:r>
            <a:rPr lang="en-US" sz="2000" dirty="0" smtClean="0">
              <a:latin typeface="Calibri" panose="020F0502020204030204" pitchFamily="34" charset="0"/>
            </a:rPr>
            <a:t>)</a:t>
          </a:r>
          <a:endParaRPr lang="en-US" sz="2000" dirty="0" smtClean="0"/>
        </a:p>
        <a:p>
          <a:endParaRPr lang="en-US" sz="1900" dirty="0"/>
        </a:p>
      </dgm:t>
    </dgm:pt>
    <dgm:pt modelId="{9B719F1C-6F72-44C6-9749-3E2AFAC96EA3}" type="parTrans" cxnId="{F2E54D5E-9675-49A0-9ECF-94C13D7FCE50}">
      <dgm:prSet/>
      <dgm:spPr/>
      <dgm:t>
        <a:bodyPr/>
        <a:lstStyle/>
        <a:p>
          <a:endParaRPr lang="en-US"/>
        </a:p>
      </dgm:t>
    </dgm:pt>
    <dgm:pt modelId="{5E65C510-F9ED-458B-92CE-4BF276F90C47}" type="sibTrans" cxnId="{F2E54D5E-9675-49A0-9ECF-94C13D7FCE50}">
      <dgm:prSet/>
      <dgm:spPr/>
      <dgm:t>
        <a:bodyPr/>
        <a:lstStyle/>
        <a:p>
          <a:endParaRPr lang="en-US"/>
        </a:p>
      </dgm:t>
    </dgm:pt>
    <dgm:pt modelId="{243126BE-9796-48BE-AAF8-AF1975319777}">
      <dgm:prSet phldrT="[Text]" custT="1"/>
      <dgm:spPr/>
      <dgm:t>
        <a:bodyPr/>
        <a:lstStyle/>
        <a:p>
          <a:r>
            <a:rPr lang="en-US" sz="1800" dirty="0" err="1" smtClean="0"/>
            <a:t>Aku</a:t>
          </a:r>
          <a:r>
            <a:rPr lang="en-US" sz="1800" dirty="0" smtClean="0"/>
            <a:t> </a:t>
          </a:r>
          <a:r>
            <a:rPr lang="en-US" sz="1800" dirty="0" err="1" smtClean="0"/>
            <a:t>krungu</a:t>
          </a:r>
          <a:r>
            <a:rPr lang="en-US" sz="1800" dirty="0" smtClean="0"/>
            <a:t> </a:t>
          </a:r>
          <a:r>
            <a:rPr lang="en-US" sz="1800" dirty="0" err="1" smtClean="0"/>
            <a:t>swara</a:t>
          </a:r>
          <a:r>
            <a:rPr lang="en-US" sz="1800" dirty="0" smtClean="0"/>
            <a:t> </a:t>
          </a:r>
          <a:r>
            <a:rPr lang="en-US" sz="1800" dirty="0" err="1" smtClean="0"/>
            <a:t>kang</a:t>
          </a:r>
          <a:r>
            <a:rPr lang="en-US" sz="1800" dirty="0" smtClean="0"/>
            <a:t> </a:t>
          </a:r>
          <a:r>
            <a:rPr lang="en-US" sz="1800" dirty="0" err="1" smtClean="0"/>
            <a:t>ora</a:t>
          </a:r>
          <a:r>
            <a:rPr lang="en-US" sz="1800" dirty="0" smtClean="0"/>
            <a:t> </a:t>
          </a:r>
          <a:r>
            <a:rPr lang="en-US" sz="1800" dirty="0" err="1" smtClean="0"/>
            <a:t>pathi</a:t>
          </a:r>
          <a:r>
            <a:rPr lang="en-US" sz="1800" dirty="0" smtClean="0"/>
            <a:t> </a:t>
          </a:r>
          <a:r>
            <a:rPr lang="en-US" sz="1800" dirty="0" err="1" smtClean="0"/>
            <a:t>cetha</a:t>
          </a:r>
          <a:r>
            <a:rPr lang="en-US" sz="1800" dirty="0" smtClean="0"/>
            <a:t>, </a:t>
          </a:r>
          <a:r>
            <a:rPr lang="en-US" sz="1800" dirty="0" err="1" smtClean="0"/>
            <a:t>nanging</a:t>
          </a:r>
          <a:r>
            <a:rPr lang="en-US" sz="1800" dirty="0" smtClean="0"/>
            <a:t> </a:t>
          </a:r>
          <a:r>
            <a:rPr lang="en-US" sz="1800" dirty="0" err="1" smtClean="0"/>
            <a:t>isih</a:t>
          </a:r>
          <a:r>
            <a:rPr lang="en-US" sz="1800" dirty="0" smtClean="0"/>
            <a:t> </a:t>
          </a:r>
          <a:r>
            <a:rPr lang="en-US" sz="1800" dirty="0" err="1" smtClean="0"/>
            <a:t>bisa</a:t>
          </a:r>
          <a:r>
            <a:rPr lang="en-US" sz="1800" dirty="0" smtClean="0"/>
            <a:t> </a:t>
          </a:r>
          <a:r>
            <a:rPr lang="en-US" sz="1800" dirty="0" err="1" smtClean="0"/>
            <a:t>dingerteni</a:t>
          </a:r>
          <a:r>
            <a:rPr lang="en-US" sz="1800" dirty="0" smtClean="0"/>
            <a:t> </a:t>
          </a:r>
          <a:r>
            <a:rPr lang="en-US" sz="1800" dirty="0" err="1" smtClean="0"/>
            <a:t>saka</a:t>
          </a:r>
          <a:r>
            <a:rPr lang="en-US" sz="1800" dirty="0" smtClean="0"/>
            <a:t> </a:t>
          </a:r>
          <a:r>
            <a:rPr lang="en-US" sz="1800" dirty="0" err="1" smtClean="0"/>
            <a:t>tetembangan</a:t>
          </a:r>
          <a:r>
            <a:rPr lang="en-US" sz="1800" dirty="0" smtClean="0"/>
            <a:t> </a:t>
          </a:r>
          <a:r>
            <a:rPr lang="en-US" sz="1800" dirty="0" err="1" smtClean="0"/>
            <a:t>Kidung</a:t>
          </a:r>
          <a:r>
            <a:rPr lang="en-US" sz="1800" dirty="0" smtClean="0"/>
            <a:t> </a:t>
          </a:r>
          <a:r>
            <a:rPr lang="en-US" sz="1800" dirty="0" err="1" smtClean="0"/>
            <a:t>Wahyu</a:t>
          </a:r>
          <a:r>
            <a:rPr lang="en-US" sz="1800" dirty="0" smtClean="0"/>
            <a:t> </a:t>
          </a:r>
          <a:r>
            <a:rPr lang="en-US" sz="1800" dirty="0" err="1" smtClean="0"/>
            <a:t>Kalaseba</a:t>
          </a:r>
          <a:r>
            <a:rPr lang="en-US" sz="1800" dirty="0" smtClean="0"/>
            <a:t> </a:t>
          </a:r>
          <a:r>
            <a:rPr lang="en-US" sz="1800" dirty="0" err="1" smtClean="0"/>
            <a:t>kang</a:t>
          </a:r>
          <a:r>
            <a:rPr lang="en-US" sz="1800" dirty="0" smtClean="0"/>
            <a:t> </a:t>
          </a:r>
          <a:r>
            <a:rPr lang="en-US" sz="1800" dirty="0" err="1" smtClean="0"/>
            <a:t>ditulis</a:t>
          </a:r>
          <a:r>
            <a:rPr lang="en-US" sz="1800" dirty="0" smtClean="0"/>
            <a:t> </a:t>
          </a:r>
          <a:r>
            <a:rPr lang="en-US" sz="1800" dirty="0" err="1" smtClean="0"/>
            <a:t>dening</a:t>
          </a:r>
          <a:r>
            <a:rPr lang="en-US" sz="1800" dirty="0" smtClean="0"/>
            <a:t> Den Mas Sri </a:t>
          </a:r>
          <a:r>
            <a:rPr lang="en-US" sz="1800" dirty="0" err="1" smtClean="0"/>
            <a:t>Narendra</a:t>
          </a:r>
          <a:r>
            <a:rPr lang="en-US" sz="1800" dirty="0" smtClean="0"/>
            <a:t> </a:t>
          </a:r>
          <a:r>
            <a:rPr lang="en-US" sz="1800" dirty="0" err="1" smtClean="0"/>
            <a:t>Kalaseba</a:t>
          </a:r>
          <a:r>
            <a:rPr lang="en-US" sz="1800" dirty="0" smtClean="0"/>
            <a:t>.</a:t>
          </a:r>
          <a:endParaRPr lang="en-US" sz="1800" dirty="0"/>
        </a:p>
      </dgm:t>
    </dgm:pt>
    <dgm:pt modelId="{0564D0E4-4851-48C4-96BC-C40962326095}" type="parTrans" cxnId="{FC3FC32E-C43E-420D-ABD3-21F235200175}">
      <dgm:prSet/>
      <dgm:spPr/>
      <dgm:t>
        <a:bodyPr/>
        <a:lstStyle/>
        <a:p>
          <a:endParaRPr lang="en-US"/>
        </a:p>
      </dgm:t>
    </dgm:pt>
    <dgm:pt modelId="{6560265C-1F13-4E67-8D82-C93418EE7812}" type="sibTrans" cxnId="{FC3FC32E-C43E-420D-ABD3-21F235200175}">
      <dgm:prSet/>
      <dgm:spPr/>
      <dgm:t>
        <a:bodyPr/>
        <a:lstStyle/>
        <a:p>
          <a:endParaRPr lang="en-US"/>
        </a:p>
      </dgm:t>
    </dgm:pt>
    <dgm:pt modelId="{F5006C7F-BC6F-4A28-A707-048A299BAB73}">
      <dgm:prSet phldrT="[Text]" custT="1"/>
      <dgm:spPr/>
      <dgm:t>
        <a:bodyPr/>
        <a:lstStyle/>
        <a:p>
          <a:r>
            <a:rPr lang="en-US" sz="1800" dirty="0" err="1" smtClean="0"/>
            <a:t>Seratan</a:t>
          </a:r>
          <a:r>
            <a:rPr lang="en-US" sz="1800" dirty="0" smtClean="0"/>
            <a:t> </a:t>
          </a:r>
          <a:r>
            <a:rPr lang="en-US" sz="1800" dirty="0" err="1" smtClean="0"/>
            <a:t>Denmas</a:t>
          </a:r>
          <a:r>
            <a:rPr lang="en-US" sz="1800" dirty="0" smtClean="0"/>
            <a:t> Sri </a:t>
          </a:r>
          <a:r>
            <a:rPr lang="en-US" sz="1800" dirty="0" err="1" smtClean="0"/>
            <a:t>Narendra</a:t>
          </a:r>
          <a:r>
            <a:rPr lang="en-US" sz="1800" dirty="0" smtClean="0"/>
            <a:t> </a:t>
          </a:r>
          <a:r>
            <a:rPr lang="en-US" sz="1800" dirty="0" err="1" smtClean="0"/>
            <a:t>Kalaseba</a:t>
          </a:r>
          <a:r>
            <a:rPr lang="en-US" sz="1800" dirty="0" smtClean="0"/>
            <a:t>.</a:t>
          </a:r>
          <a:endParaRPr lang="en-US" sz="1800" dirty="0"/>
        </a:p>
      </dgm:t>
    </dgm:pt>
    <dgm:pt modelId="{537D1D7F-F981-4800-A9F6-5FC0895842F0}" type="parTrans" cxnId="{F6E0BA01-EA07-4F2A-BF22-F93D14F56F4A}">
      <dgm:prSet/>
      <dgm:spPr/>
      <dgm:t>
        <a:bodyPr/>
        <a:lstStyle/>
        <a:p>
          <a:endParaRPr lang="en-US"/>
        </a:p>
      </dgm:t>
    </dgm:pt>
    <dgm:pt modelId="{605CFF90-3BA0-4F82-9EC2-29BAB73D3184}" type="sibTrans" cxnId="{F6E0BA01-EA07-4F2A-BF22-F93D14F56F4A}">
      <dgm:prSet/>
      <dgm:spPr/>
      <dgm:t>
        <a:bodyPr/>
        <a:lstStyle/>
        <a:p>
          <a:endParaRPr lang="en-US"/>
        </a:p>
      </dgm:t>
    </dgm:pt>
    <dgm:pt modelId="{BA2867B6-2CBF-4C91-8EF5-3A2F1466AF0B}" type="pres">
      <dgm:prSet presAssocID="{E0ED863D-0223-4383-9862-E46FF0D8F8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BCAF88-E89F-40E4-9C2B-7F8347259907}" type="pres">
      <dgm:prSet presAssocID="{455333E0-6C69-459D-8FD8-E9A5B79FA35E}" presName="composite" presStyleCnt="0"/>
      <dgm:spPr/>
    </dgm:pt>
    <dgm:pt modelId="{AB6EDF31-6FA8-4B90-AC89-12E4BD1D5688}" type="pres">
      <dgm:prSet presAssocID="{455333E0-6C69-459D-8FD8-E9A5B79FA35E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8AD780-74AE-401D-8F94-FD24D09634CF}" type="pres">
      <dgm:prSet presAssocID="{455333E0-6C69-459D-8FD8-E9A5B79FA35E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BD247-1222-4CB7-B07C-58FF0DF9DCB1}" type="pres">
      <dgm:prSet presAssocID="{09FF3CDF-8F5A-4623-A831-7E7936FFB62B}" presName="space" presStyleCnt="0"/>
      <dgm:spPr/>
    </dgm:pt>
    <dgm:pt modelId="{EA272F40-03A8-4080-A137-0081FACFCD9C}" type="pres">
      <dgm:prSet presAssocID="{57352478-2900-46E3-84A2-1CB81110D1B7}" presName="composite" presStyleCnt="0"/>
      <dgm:spPr/>
    </dgm:pt>
    <dgm:pt modelId="{3A1F5F32-A545-4542-AAA7-103ECFC70B22}" type="pres">
      <dgm:prSet presAssocID="{57352478-2900-46E3-84A2-1CB81110D1B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D81889-12D0-4E95-B336-3217D1AF9B0F}" type="pres">
      <dgm:prSet presAssocID="{57352478-2900-46E3-84A2-1CB81110D1B7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3FC32E-C43E-420D-ABD3-21F235200175}" srcId="{57352478-2900-46E3-84A2-1CB81110D1B7}" destId="{243126BE-9796-48BE-AAF8-AF1975319777}" srcOrd="0" destOrd="0" parTransId="{0564D0E4-4851-48C4-96BC-C40962326095}" sibTransId="{6560265C-1F13-4E67-8D82-C93418EE7812}"/>
    <dgm:cxn modelId="{8DBA30C6-10F5-4006-B4C3-11B7A79FF067}" type="presOf" srcId="{E1F55587-C72E-4AAB-A9C2-609404C236E5}" destId="{6C8AD780-74AE-401D-8F94-FD24D09634CF}" srcOrd="0" destOrd="0" presId="urn:microsoft.com/office/officeart/2005/8/layout/hList1"/>
    <dgm:cxn modelId="{AF3CC4F9-3112-40C0-A735-AAB97FD38762}" type="presOf" srcId="{455333E0-6C69-459D-8FD8-E9A5B79FA35E}" destId="{AB6EDF31-6FA8-4B90-AC89-12E4BD1D5688}" srcOrd="0" destOrd="0" presId="urn:microsoft.com/office/officeart/2005/8/layout/hList1"/>
    <dgm:cxn modelId="{F2E54D5E-9675-49A0-9ECF-94C13D7FCE50}" srcId="{E0ED863D-0223-4383-9862-E46FF0D8F8BB}" destId="{57352478-2900-46E3-84A2-1CB81110D1B7}" srcOrd="1" destOrd="0" parTransId="{9B719F1C-6F72-44C6-9749-3E2AFAC96EA3}" sibTransId="{5E65C510-F9ED-458B-92CE-4BF276F90C47}"/>
    <dgm:cxn modelId="{14E83F2B-3C16-4F83-A94C-5069BFD4AD9F}" srcId="{E0ED863D-0223-4383-9862-E46FF0D8F8BB}" destId="{455333E0-6C69-459D-8FD8-E9A5B79FA35E}" srcOrd="0" destOrd="0" parTransId="{33BCEEDB-EB21-4EFA-A74C-68CBF48AF99F}" sibTransId="{09FF3CDF-8F5A-4623-A831-7E7936FFB62B}"/>
    <dgm:cxn modelId="{BB6F669B-A0BD-4CF5-8178-3928361408BC}" type="presOf" srcId="{E0ED863D-0223-4383-9862-E46FF0D8F8BB}" destId="{BA2867B6-2CBF-4C91-8EF5-3A2F1466AF0B}" srcOrd="0" destOrd="0" presId="urn:microsoft.com/office/officeart/2005/8/layout/hList1"/>
    <dgm:cxn modelId="{8EA5354B-3114-4113-A0D9-863DE1B9A97E}" type="presOf" srcId="{243126BE-9796-48BE-AAF8-AF1975319777}" destId="{97D81889-12D0-4E95-B336-3217D1AF9B0F}" srcOrd="0" destOrd="0" presId="urn:microsoft.com/office/officeart/2005/8/layout/hList1"/>
    <dgm:cxn modelId="{8D68C483-300F-4E68-A4EA-6B779B0D359A}" type="presOf" srcId="{57352478-2900-46E3-84A2-1CB81110D1B7}" destId="{3A1F5F32-A545-4542-AAA7-103ECFC70B22}" srcOrd="0" destOrd="0" presId="urn:microsoft.com/office/officeart/2005/8/layout/hList1"/>
    <dgm:cxn modelId="{D58ABC97-11E5-4A44-B419-4E691A25453D}" srcId="{455333E0-6C69-459D-8FD8-E9A5B79FA35E}" destId="{E1F55587-C72E-4AAB-A9C2-609404C236E5}" srcOrd="0" destOrd="0" parTransId="{C67B9028-CB9D-4290-8A4E-EFE032DBD80F}" sibTransId="{EE8FB94A-4D10-449B-99FE-352347F0664B}"/>
    <dgm:cxn modelId="{65B3D290-7917-42E6-BF91-F34BFF084EC4}" type="presOf" srcId="{F5006C7F-BC6F-4A28-A707-048A299BAB73}" destId="{6C8AD780-74AE-401D-8F94-FD24D09634CF}" srcOrd="0" destOrd="1" presId="urn:microsoft.com/office/officeart/2005/8/layout/hList1"/>
    <dgm:cxn modelId="{F6E0BA01-EA07-4F2A-BF22-F93D14F56F4A}" srcId="{455333E0-6C69-459D-8FD8-E9A5B79FA35E}" destId="{F5006C7F-BC6F-4A28-A707-048A299BAB73}" srcOrd="1" destOrd="0" parTransId="{537D1D7F-F981-4800-A9F6-5FC0895842F0}" sibTransId="{605CFF90-3BA0-4F82-9EC2-29BAB73D3184}"/>
    <dgm:cxn modelId="{1693C39A-760A-4433-A352-EE444A3D3863}" type="presParOf" srcId="{BA2867B6-2CBF-4C91-8EF5-3A2F1466AF0B}" destId="{52BCAF88-E89F-40E4-9C2B-7F8347259907}" srcOrd="0" destOrd="0" presId="urn:microsoft.com/office/officeart/2005/8/layout/hList1"/>
    <dgm:cxn modelId="{A69D6AAB-6BFC-421D-B76A-0D8119EBCB13}" type="presParOf" srcId="{52BCAF88-E89F-40E4-9C2B-7F8347259907}" destId="{AB6EDF31-6FA8-4B90-AC89-12E4BD1D5688}" srcOrd="0" destOrd="0" presId="urn:microsoft.com/office/officeart/2005/8/layout/hList1"/>
    <dgm:cxn modelId="{5AB98F85-7715-4858-A8D3-CC375C06FB30}" type="presParOf" srcId="{52BCAF88-E89F-40E4-9C2B-7F8347259907}" destId="{6C8AD780-74AE-401D-8F94-FD24D09634CF}" srcOrd="1" destOrd="0" presId="urn:microsoft.com/office/officeart/2005/8/layout/hList1"/>
    <dgm:cxn modelId="{A2117B64-CB07-4C35-A0B5-0DD1288E625B}" type="presParOf" srcId="{BA2867B6-2CBF-4C91-8EF5-3A2F1466AF0B}" destId="{CB3BD247-1222-4CB7-B07C-58FF0DF9DCB1}" srcOrd="1" destOrd="0" presId="urn:microsoft.com/office/officeart/2005/8/layout/hList1"/>
    <dgm:cxn modelId="{7DA6567A-C12D-46A5-99AD-818F15808884}" type="presParOf" srcId="{BA2867B6-2CBF-4C91-8EF5-3A2F1466AF0B}" destId="{EA272F40-03A8-4080-A137-0081FACFCD9C}" srcOrd="2" destOrd="0" presId="urn:microsoft.com/office/officeart/2005/8/layout/hList1"/>
    <dgm:cxn modelId="{E58E205E-C930-4496-9526-F5774D0E5918}" type="presParOf" srcId="{EA272F40-03A8-4080-A137-0081FACFCD9C}" destId="{3A1F5F32-A545-4542-AAA7-103ECFC70B22}" srcOrd="0" destOrd="0" presId="urn:microsoft.com/office/officeart/2005/8/layout/hList1"/>
    <dgm:cxn modelId="{91E0CEB3-273A-4B5F-9E32-CD7FE7F9D8D1}" type="presParOf" srcId="{EA272F40-03A8-4080-A137-0081FACFCD9C}" destId="{97D81889-12D0-4E95-B336-3217D1AF9B0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0FDC3D5-F250-4768-B975-19B205A37BA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45524A-16F6-4CE2-974B-1FA098F69403}">
      <dgm:prSet phldrT="[Text]"/>
      <dgm:spPr/>
      <dgm:t>
        <a:bodyPr/>
        <a:lstStyle/>
        <a:p>
          <a:r>
            <a:rPr lang="en-US" dirty="0" err="1" smtClean="0"/>
            <a:t>Amanat</a:t>
          </a:r>
          <a:r>
            <a:rPr lang="en-US" dirty="0" smtClean="0"/>
            <a:t>/</a:t>
          </a:r>
          <a:r>
            <a:rPr lang="en-US" dirty="0" err="1" smtClean="0"/>
            <a:t>pesen</a:t>
          </a:r>
          <a:endParaRPr lang="en-US" dirty="0"/>
        </a:p>
      </dgm:t>
    </dgm:pt>
    <dgm:pt modelId="{A0EE0DE3-15AC-42C5-AB0F-8CE957CDE2B2}" type="parTrans" cxnId="{3BDC6AF9-A1BD-4D5F-8369-9B94A5833CD5}">
      <dgm:prSet/>
      <dgm:spPr/>
      <dgm:t>
        <a:bodyPr/>
        <a:lstStyle/>
        <a:p>
          <a:endParaRPr lang="en-US"/>
        </a:p>
      </dgm:t>
    </dgm:pt>
    <dgm:pt modelId="{3A19644D-63BE-4705-8D91-E9FDEB673B3C}" type="sibTrans" cxnId="{3BDC6AF9-A1BD-4D5F-8369-9B94A5833CD5}">
      <dgm:prSet/>
      <dgm:spPr/>
      <dgm:t>
        <a:bodyPr/>
        <a:lstStyle/>
        <a:p>
          <a:endParaRPr lang="en-US"/>
        </a:p>
      </dgm:t>
    </dgm:pt>
    <dgm:pt modelId="{063A6C54-0CE4-4463-9AE3-21C38881DFB9}">
      <dgm:prSet phldrT="[Text]"/>
      <dgm:spPr/>
      <dgm:t>
        <a:bodyPr/>
        <a:lstStyle/>
        <a:p>
          <a:r>
            <a:rPr lang="en-US" dirty="0" err="1" smtClean="0"/>
            <a:t>Basa</a:t>
          </a:r>
          <a:r>
            <a:rPr lang="en-US" dirty="0" smtClean="0"/>
            <a:t> </a:t>
          </a:r>
          <a:r>
            <a:rPr lang="en-US" dirty="0" err="1" smtClean="0"/>
            <a:t>Jawa</a:t>
          </a:r>
          <a:r>
            <a:rPr lang="en-US" dirty="0" smtClean="0"/>
            <a:t> </a:t>
          </a:r>
          <a:r>
            <a:rPr lang="en-US" dirty="0" err="1" smtClean="0"/>
            <a:t>perlu</a:t>
          </a:r>
          <a:r>
            <a:rPr lang="en-US" dirty="0" smtClean="0"/>
            <a:t> nut </a:t>
          </a:r>
          <a:r>
            <a:rPr lang="en-US" dirty="0" err="1" smtClean="0"/>
            <a:t>ing</a:t>
          </a:r>
          <a:r>
            <a:rPr lang="en-US" dirty="0" smtClean="0"/>
            <a:t> </a:t>
          </a:r>
          <a:r>
            <a:rPr lang="en-US" dirty="0" err="1" smtClean="0"/>
            <a:t>jaman</a:t>
          </a:r>
          <a:r>
            <a:rPr lang="en-US" dirty="0" smtClean="0"/>
            <a:t> </a:t>
          </a:r>
          <a:r>
            <a:rPr lang="en-US" dirty="0" err="1" smtClean="0"/>
            <a:t>kelakone</a:t>
          </a:r>
          <a:endParaRPr lang="en-US" dirty="0"/>
        </a:p>
      </dgm:t>
    </dgm:pt>
    <dgm:pt modelId="{938099B2-C420-4402-950D-3760CE49F31D}" type="parTrans" cxnId="{75F18705-2160-452C-B09B-CA58402C1917}">
      <dgm:prSet/>
      <dgm:spPr/>
      <dgm:t>
        <a:bodyPr/>
        <a:lstStyle/>
        <a:p>
          <a:endParaRPr lang="en-US"/>
        </a:p>
      </dgm:t>
    </dgm:pt>
    <dgm:pt modelId="{00086D26-B9CD-4699-A511-B1EC29C0820C}" type="sibTrans" cxnId="{75F18705-2160-452C-B09B-CA58402C1917}">
      <dgm:prSet/>
      <dgm:spPr/>
      <dgm:t>
        <a:bodyPr/>
        <a:lstStyle/>
        <a:p>
          <a:endParaRPr lang="en-US"/>
        </a:p>
      </dgm:t>
    </dgm:pt>
    <dgm:pt modelId="{1BB44BC9-045F-4DBE-B14E-DED036936918}">
      <dgm:prSet phldrT="[Text]"/>
      <dgm:spPr/>
      <dgm:t>
        <a:bodyPr/>
        <a:lstStyle/>
        <a:p>
          <a:r>
            <a:rPr lang="en-US" dirty="0" err="1" smtClean="0"/>
            <a:t>Gayut</a:t>
          </a:r>
          <a:r>
            <a:rPr lang="en-US" dirty="0" smtClean="0"/>
            <a:t> </a:t>
          </a:r>
          <a:r>
            <a:rPr lang="en-US" dirty="0" err="1" smtClean="0"/>
            <a:t>karo</a:t>
          </a:r>
          <a:r>
            <a:rPr lang="en-US" dirty="0" smtClean="0"/>
            <a:t> </a:t>
          </a:r>
          <a:r>
            <a:rPr lang="en-US" dirty="0" err="1" smtClean="0"/>
            <a:t>kahanan</a:t>
          </a:r>
          <a:r>
            <a:rPr lang="en-US" dirty="0" smtClean="0"/>
            <a:t> </a:t>
          </a:r>
          <a:r>
            <a:rPr lang="en-US" dirty="0" err="1" smtClean="0"/>
            <a:t>masarakat</a:t>
          </a:r>
          <a:r>
            <a:rPr lang="en-US" dirty="0" smtClean="0"/>
            <a:t> </a:t>
          </a:r>
          <a:r>
            <a:rPr lang="en-US" dirty="0" err="1" smtClean="0"/>
            <a:t>saiki</a:t>
          </a:r>
          <a:endParaRPr lang="en-US" dirty="0"/>
        </a:p>
      </dgm:t>
    </dgm:pt>
    <dgm:pt modelId="{9A127FBA-E9F5-439B-9746-3AC3451A0F99}" type="parTrans" cxnId="{42B0F93A-3930-48BC-92FB-D5D46E98E701}">
      <dgm:prSet/>
      <dgm:spPr/>
      <dgm:t>
        <a:bodyPr/>
        <a:lstStyle/>
        <a:p>
          <a:endParaRPr lang="en-US"/>
        </a:p>
      </dgm:t>
    </dgm:pt>
    <dgm:pt modelId="{3171A545-C7F7-4B0F-944E-EDD3444FD3B4}" type="sibTrans" cxnId="{42B0F93A-3930-48BC-92FB-D5D46E98E701}">
      <dgm:prSet/>
      <dgm:spPr/>
      <dgm:t>
        <a:bodyPr/>
        <a:lstStyle/>
        <a:p>
          <a:endParaRPr lang="en-US"/>
        </a:p>
      </dgm:t>
    </dgm:pt>
    <dgm:pt modelId="{87FB3CA8-2DF0-4FBD-A876-4C9FA517BE69}">
      <dgm:prSet phldrT="[Text]"/>
      <dgm:spPr/>
      <dgm:t>
        <a:bodyPr/>
        <a:lstStyle/>
        <a:p>
          <a:r>
            <a:rPr lang="en-US" dirty="0" err="1" smtClean="0"/>
            <a:t>Jaman</a:t>
          </a:r>
          <a:r>
            <a:rPr lang="en-US" dirty="0" smtClean="0"/>
            <a:t> </a:t>
          </a:r>
          <a:r>
            <a:rPr lang="en-US" dirty="0" err="1" smtClean="0"/>
            <a:t>kang</a:t>
          </a:r>
          <a:r>
            <a:rPr lang="en-US" dirty="0" smtClean="0"/>
            <a:t> </a:t>
          </a:r>
          <a:r>
            <a:rPr lang="en-US" dirty="0" err="1" smtClean="0"/>
            <a:t>saya</a:t>
          </a:r>
          <a:r>
            <a:rPr lang="en-US" dirty="0" smtClean="0"/>
            <a:t> </a:t>
          </a:r>
          <a:r>
            <a:rPr lang="en-US" dirty="0" err="1" smtClean="0"/>
            <a:t>maju</a:t>
          </a:r>
          <a:r>
            <a:rPr lang="en-US" dirty="0" smtClean="0"/>
            <a:t> </a:t>
          </a:r>
          <a:r>
            <a:rPr lang="en-US" dirty="0" err="1" smtClean="0"/>
            <a:t>ndadekake</a:t>
          </a:r>
          <a:r>
            <a:rPr lang="en-US" dirty="0" smtClean="0"/>
            <a:t> </a:t>
          </a:r>
          <a:r>
            <a:rPr lang="en-US" dirty="0" err="1" smtClean="0"/>
            <a:t>kabeh</a:t>
          </a:r>
          <a:r>
            <a:rPr lang="en-US" dirty="0" smtClean="0"/>
            <a:t> kudu </a:t>
          </a:r>
          <a:r>
            <a:rPr lang="en-US" dirty="0" err="1" smtClean="0"/>
            <a:t>bisa</a:t>
          </a:r>
          <a:r>
            <a:rPr lang="en-US" dirty="0" smtClean="0"/>
            <a:t> </a:t>
          </a:r>
          <a:r>
            <a:rPr lang="en-US" dirty="0" err="1" smtClean="0"/>
            <a:t>ngetutke</a:t>
          </a:r>
          <a:r>
            <a:rPr lang="en-US" dirty="0" smtClean="0"/>
            <a:t> </a:t>
          </a:r>
          <a:r>
            <a:rPr lang="en-US" dirty="0" err="1" smtClean="0"/>
            <a:t>lakuning</a:t>
          </a:r>
          <a:r>
            <a:rPr lang="en-US" dirty="0" smtClean="0"/>
            <a:t> </a:t>
          </a:r>
          <a:r>
            <a:rPr lang="en-US" dirty="0" err="1" smtClean="0"/>
            <a:t>jaman</a:t>
          </a:r>
          <a:r>
            <a:rPr lang="en-US" dirty="0" smtClean="0"/>
            <a:t>. </a:t>
          </a:r>
          <a:endParaRPr lang="en-US" dirty="0"/>
        </a:p>
      </dgm:t>
    </dgm:pt>
    <dgm:pt modelId="{14962C6F-8E95-4380-B2A8-6582D5968CB3}" type="parTrans" cxnId="{9E236444-5C7E-45BE-978D-4F01455C92DA}">
      <dgm:prSet/>
      <dgm:spPr/>
      <dgm:t>
        <a:bodyPr/>
        <a:lstStyle/>
        <a:p>
          <a:endParaRPr lang="en-US"/>
        </a:p>
      </dgm:t>
    </dgm:pt>
    <dgm:pt modelId="{FAB382D4-8FD0-4501-BC7E-BBF3A3C0FE2B}" type="sibTrans" cxnId="{9E236444-5C7E-45BE-978D-4F01455C92DA}">
      <dgm:prSet/>
      <dgm:spPr/>
      <dgm:t>
        <a:bodyPr/>
        <a:lstStyle/>
        <a:p>
          <a:endParaRPr lang="en-US"/>
        </a:p>
      </dgm:t>
    </dgm:pt>
    <dgm:pt modelId="{412AA71D-9728-4569-B7E9-C955712B201A}" type="pres">
      <dgm:prSet presAssocID="{D0FDC3D5-F250-4768-B975-19B205A37B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C3622CE-7B38-4E8B-8A4E-7EC2F3B0966A}" type="pres">
      <dgm:prSet presAssocID="{0945524A-16F6-4CE2-974B-1FA098F69403}" presName="composite" presStyleCnt="0"/>
      <dgm:spPr/>
    </dgm:pt>
    <dgm:pt modelId="{AD5DB81E-878F-403D-90D1-460771A21CE1}" type="pres">
      <dgm:prSet presAssocID="{0945524A-16F6-4CE2-974B-1FA098F69403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539CD4-5CBD-403C-929B-2883C2E3A4EE}" type="pres">
      <dgm:prSet presAssocID="{0945524A-16F6-4CE2-974B-1FA098F69403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630AE3-029F-4F1E-8B6B-722349FA6F2E}" type="pres">
      <dgm:prSet presAssocID="{3A19644D-63BE-4705-8D91-E9FDEB673B3C}" presName="space" presStyleCnt="0"/>
      <dgm:spPr/>
    </dgm:pt>
    <dgm:pt modelId="{69324D2C-F8A5-496E-9042-25E624BCA696}" type="pres">
      <dgm:prSet presAssocID="{1BB44BC9-045F-4DBE-B14E-DED036936918}" presName="composite" presStyleCnt="0"/>
      <dgm:spPr/>
    </dgm:pt>
    <dgm:pt modelId="{265E43A2-F65A-4C73-863E-0181C8A07E7F}" type="pres">
      <dgm:prSet presAssocID="{1BB44BC9-045F-4DBE-B14E-DED03693691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1BB87B-EAA1-421C-BE18-E56D827B4867}" type="pres">
      <dgm:prSet presAssocID="{1BB44BC9-045F-4DBE-B14E-DED03693691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C92C5A-F519-44ED-949F-94E5BFF1837A}" type="presOf" srcId="{87FB3CA8-2DF0-4FBD-A876-4C9FA517BE69}" destId="{791BB87B-EAA1-421C-BE18-E56D827B4867}" srcOrd="0" destOrd="0" presId="urn:microsoft.com/office/officeart/2005/8/layout/hList1"/>
    <dgm:cxn modelId="{547B5741-A279-4D99-9BB9-8496E9060516}" type="presOf" srcId="{063A6C54-0CE4-4463-9AE3-21C38881DFB9}" destId="{D2539CD4-5CBD-403C-929B-2883C2E3A4EE}" srcOrd="0" destOrd="0" presId="urn:microsoft.com/office/officeart/2005/8/layout/hList1"/>
    <dgm:cxn modelId="{9E236444-5C7E-45BE-978D-4F01455C92DA}" srcId="{1BB44BC9-045F-4DBE-B14E-DED036936918}" destId="{87FB3CA8-2DF0-4FBD-A876-4C9FA517BE69}" srcOrd="0" destOrd="0" parTransId="{14962C6F-8E95-4380-B2A8-6582D5968CB3}" sibTransId="{FAB382D4-8FD0-4501-BC7E-BBF3A3C0FE2B}"/>
    <dgm:cxn modelId="{42B0F93A-3930-48BC-92FB-D5D46E98E701}" srcId="{D0FDC3D5-F250-4768-B975-19B205A37BA6}" destId="{1BB44BC9-045F-4DBE-B14E-DED036936918}" srcOrd="1" destOrd="0" parTransId="{9A127FBA-E9F5-439B-9746-3AC3451A0F99}" sibTransId="{3171A545-C7F7-4B0F-944E-EDD3444FD3B4}"/>
    <dgm:cxn modelId="{75F18705-2160-452C-B09B-CA58402C1917}" srcId="{0945524A-16F6-4CE2-974B-1FA098F69403}" destId="{063A6C54-0CE4-4463-9AE3-21C38881DFB9}" srcOrd="0" destOrd="0" parTransId="{938099B2-C420-4402-950D-3760CE49F31D}" sibTransId="{00086D26-B9CD-4699-A511-B1EC29C0820C}"/>
    <dgm:cxn modelId="{0389EC1E-3FB3-4FF8-B934-054EFD437C36}" type="presOf" srcId="{1BB44BC9-045F-4DBE-B14E-DED036936918}" destId="{265E43A2-F65A-4C73-863E-0181C8A07E7F}" srcOrd="0" destOrd="0" presId="urn:microsoft.com/office/officeart/2005/8/layout/hList1"/>
    <dgm:cxn modelId="{B0681AAE-25CF-4C6B-85DF-AC8FDD5A79CE}" type="presOf" srcId="{0945524A-16F6-4CE2-974B-1FA098F69403}" destId="{AD5DB81E-878F-403D-90D1-460771A21CE1}" srcOrd="0" destOrd="0" presId="urn:microsoft.com/office/officeart/2005/8/layout/hList1"/>
    <dgm:cxn modelId="{FF18C03E-EE15-4989-B80A-1DD407375532}" type="presOf" srcId="{D0FDC3D5-F250-4768-B975-19B205A37BA6}" destId="{412AA71D-9728-4569-B7E9-C955712B201A}" srcOrd="0" destOrd="0" presId="urn:microsoft.com/office/officeart/2005/8/layout/hList1"/>
    <dgm:cxn modelId="{3BDC6AF9-A1BD-4D5F-8369-9B94A5833CD5}" srcId="{D0FDC3D5-F250-4768-B975-19B205A37BA6}" destId="{0945524A-16F6-4CE2-974B-1FA098F69403}" srcOrd="0" destOrd="0" parTransId="{A0EE0DE3-15AC-42C5-AB0F-8CE957CDE2B2}" sibTransId="{3A19644D-63BE-4705-8D91-E9FDEB673B3C}"/>
    <dgm:cxn modelId="{B03F4083-0181-480F-B87E-43E6B9E13B2B}" type="presParOf" srcId="{412AA71D-9728-4569-B7E9-C955712B201A}" destId="{EC3622CE-7B38-4E8B-8A4E-7EC2F3B0966A}" srcOrd="0" destOrd="0" presId="urn:microsoft.com/office/officeart/2005/8/layout/hList1"/>
    <dgm:cxn modelId="{AFE90271-CFB1-47B7-B7B1-59EBEEB2B544}" type="presParOf" srcId="{EC3622CE-7B38-4E8B-8A4E-7EC2F3B0966A}" destId="{AD5DB81E-878F-403D-90D1-460771A21CE1}" srcOrd="0" destOrd="0" presId="urn:microsoft.com/office/officeart/2005/8/layout/hList1"/>
    <dgm:cxn modelId="{9B9AF64C-2539-43A5-AF16-F81A43100296}" type="presParOf" srcId="{EC3622CE-7B38-4E8B-8A4E-7EC2F3B0966A}" destId="{D2539CD4-5CBD-403C-929B-2883C2E3A4EE}" srcOrd="1" destOrd="0" presId="urn:microsoft.com/office/officeart/2005/8/layout/hList1"/>
    <dgm:cxn modelId="{AE08D40A-09B6-4C0E-A77D-7D08C8DD3123}" type="presParOf" srcId="{412AA71D-9728-4569-B7E9-C955712B201A}" destId="{39630AE3-029F-4F1E-8B6B-722349FA6F2E}" srcOrd="1" destOrd="0" presId="urn:microsoft.com/office/officeart/2005/8/layout/hList1"/>
    <dgm:cxn modelId="{12F15F4A-0AF4-47EF-A932-2ADFB1D08EE1}" type="presParOf" srcId="{412AA71D-9728-4569-B7E9-C955712B201A}" destId="{69324D2C-F8A5-496E-9042-25E624BCA696}" srcOrd="2" destOrd="0" presId="urn:microsoft.com/office/officeart/2005/8/layout/hList1"/>
    <dgm:cxn modelId="{D9278F28-51E8-4657-AE7C-BB4BF7DEA1D3}" type="presParOf" srcId="{69324D2C-F8A5-496E-9042-25E624BCA696}" destId="{265E43A2-F65A-4C73-863E-0181C8A07E7F}" srcOrd="0" destOrd="0" presId="urn:microsoft.com/office/officeart/2005/8/layout/hList1"/>
    <dgm:cxn modelId="{D63EFE9A-F5C1-4880-8FC4-56DF1453BD9E}" type="presParOf" srcId="{69324D2C-F8A5-496E-9042-25E624BCA696}" destId="{791BB87B-EAA1-421C-BE18-E56D827B486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D699972-815D-4711-9793-6B4497A8650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B1EC69-EF75-4BD6-92F0-27588C9A2484}">
      <dgm:prSet phldrT="[Text]"/>
      <dgm:spPr/>
      <dgm:t>
        <a:bodyPr/>
        <a:lstStyle/>
        <a:p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Nemtokake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tema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kang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bakal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ditulis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dirty="0"/>
        </a:p>
      </dgm:t>
    </dgm:pt>
    <dgm:pt modelId="{1B2B365F-3512-4F4C-888D-0E3201F0CB47}" type="parTrans" cxnId="{5DE90544-DEA2-41C2-B4C4-746A45330982}">
      <dgm:prSet/>
      <dgm:spPr/>
      <dgm:t>
        <a:bodyPr/>
        <a:lstStyle/>
        <a:p>
          <a:endParaRPr lang="en-US"/>
        </a:p>
      </dgm:t>
    </dgm:pt>
    <dgm:pt modelId="{B58E77B7-47DE-4784-A17E-131D4BCAB26C}" type="sibTrans" cxnId="{5DE90544-DEA2-41C2-B4C4-746A45330982}">
      <dgm:prSet/>
      <dgm:spPr/>
      <dgm:t>
        <a:bodyPr/>
        <a:lstStyle/>
        <a:p>
          <a:endParaRPr lang="en-US"/>
        </a:p>
      </dgm:t>
    </dgm:pt>
    <dgm:pt modelId="{6A41C34E-E4A4-4B86-8BED-AD568BCE2AED}">
      <dgm:prSet phldrT="[Text]"/>
      <dgm:spPr/>
      <dgm:t>
        <a:bodyPr/>
        <a:lstStyle/>
        <a:p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Nemtokake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irah-irahan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kang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jumbuh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karo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isine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dirty="0"/>
        </a:p>
      </dgm:t>
    </dgm:pt>
    <dgm:pt modelId="{7B582B3C-DE7D-4DBE-9216-D070C847D85A}" type="parTrans" cxnId="{9A7636DF-9413-4D90-95DE-8BA9CA290CE5}">
      <dgm:prSet/>
      <dgm:spPr/>
      <dgm:t>
        <a:bodyPr/>
        <a:lstStyle/>
        <a:p>
          <a:endParaRPr lang="en-US"/>
        </a:p>
      </dgm:t>
    </dgm:pt>
    <dgm:pt modelId="{FDD6BB7B-927E-4466-94D4-69F14B1F2DAA}" type="sibTrans" cxnId="{9A7636DF-9413-4D90-95DE-8BA9CA290CE5}">
      <dgm:prSet/>
      <dgm:spPr/>
      <dgm:t>
        <a:bodyPr/>
        <a:lstStyle/>
        <a:p>
          <a:endParaRPr lang="en-US"/>
        </a:p>
      </dgm:t>
    </dgm:pt>
    <dgm:pt modelId="{D177EEA4-2D4C-4305-9D74-11D0F1FE98DA}">
      <dgm:prSet phldrT="[Text]"/>
      <dgm:spPr/>
      <dgm:t>
        <a:bodyPr/>
        <a:lstStyle/>
        <a:p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Ngembangake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tema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kanthi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nyusun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reng-rengan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dirty="0"/>
        </a:p>
      </dgm:t>
    </dgm:pt>
    <dgm:pt modelId="{45C328AC-D370-4DAC-8339-B59D798D40D3}" type="parTrans" cxnId="{89341F46-5107-4BF0-A311-DF497F484C1B}">
      <dgm:prSet/>
      <dgm:spPr/>
      <dgm:t>
        <a:bodyPr/>
        <a:lstStyle/>
        <a:p>
          <a:endParaRPr lang="en-US"/>
        </a:p>
      </dgm:t>
    </dgm:pt>
    <dgm:pt modelId="{B997F77B-2811-48B1-B12D-72E1FDA5484A}" type="sibTrans" cxnId="{89341F46-5107-4BF0-A311-DF497F484C1B}">
      <dgm:prSet/>
      <dgm:spPr/>
      <dgm:t>
        <a:bodyPr/>
        <a:lstStyle/>
        <a:p>
          <a:endParaRPr lang="en-US"/>
        </a:p>
      </dgm:t>
    </dgm:pt>
    <dgm:pt modelId="{39380C6A-81FA-44D9-89A0-098645EC4501}">
      <dgm:prSet phldrT="[Text]"/>
      <dgm:spPr/>
      <dgm:t>
        <a:bodyPr/>
        <a:lstStyle/>
        <a:p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Milih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diksi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utawa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tetembungan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kang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mentes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dirty="0" err="1" smtClean="0">
              <a:latin typeface="Arial" panose="020B0604020202020204" pitchFamily="34" charset="0"/>
              <a:cs typeface="Arial" panose="020B0604020202020204" pitchFamily="34" charset="0"/>
            </a:rPr>
            <a:t>lan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 mantes.</a:t>
          </a:r>
          <a:endParaRPr lang="en-US" dirty="0"/>
        </a:p>
      </dgm:t>
    </dgm:pt>
    <dgm:pt modelId="{DBA4C1B0-B259-4586-A30F-AFF5408F448F}" type="parTrans" cxnId="{81D83BC2-2AA7-41DC-B589-6BFE238D282B}">
      <dgm:prSet/>
      <dgm:spPr/>
      <dgm:t>
        <a:bodyPr/>
        <a:lstStyle/>
        <a:p>
          <a:endParaRPr lang="en-US"/>
        </a:p>
      </dgm:t>
    </dgm:pt>
    <dgm:pt modelId="{C826796D-142D-4DB2-B972-AD6E96D0D889}" type="sibTrans" cxnId="{81D83BC2-2AA7-41DC-B589-6BFE238D282B}">
      <dgm:prSet/>
      <dgm:spPr/>
      <dgm:t>
        <a:bodyPr/>
        <a:lstStyle/>
        <a:p>
          <a:endParaRPr lang="en-US"/>
        </a:p>
      </dgm:t>
    </dgm:pt>
    <dgm:pt modelId="{1EC40F05-BFA8-4F5B-A19B-A9131BE26712}" type="pres">
      <dgm:prSet presAssocID="{1D699972-815D-4711-9793-6B4497A8650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08A1FB0F-2FCC-4D32-80EC-4E047E50E402}" type="pres">
      <dgm:prSet presAssocID="{1D699972-815D-4711-9793-6B4497A86507}" presName="Name1" presStyleCnt="0"/>
      <dgm:spPr/>
    </dgm:pt>
    <dgm:pt modelId="{0F4865F7-DF3A-480F-B3BF-046944164CD8}" type="pres">
      <dgm:prSet presAssocID="{1D699972-815D-4711-9793-6B4497A86507}" presName="cycle" presStyleCnt="0"/>
      <dgm:spPr/>
    </dgm:pt>
    <dgm:pt modelId="{A54C0844-560C-422D-A5A8-0DD996092CED}" type="pres">
      <dgm:prSet presAssocID="{1D699972-815D-4711-9793-6B4497A86507}" presName="srcNode" presStyleLbl="node1" presStyleIdx="0" presStyleCnt="4"/>
      <dgm:spPr/>
    </dgm:pt>
    <dgm:pt modelId="{E44F06A9-5608-4B20-A78E-0B58197B46A9}" type="pres">
      <dgm:prSet presAssocID="{1D699972-815D-4711-9793-6B4497A86507}" presName="conn" presStyleLbl="parChTrans1D2" presStyleIdx="0" presStyleCnt="1"/>
      <dgm:spPr/>
      <dgm:t>
        <a:bodyPr/>
        <a:lstStyle/>
        <a:p>
          <a:endParaRPr lang="en-US"/>
        </a:p>
      </dgm:t>
    </dgm:pt>
    <dgm:pt modelId="{B4A2C19F-6B55-4348-ABC5-246536BFCA03}" type="pres">
      <dgm:prSet presAssocID="{1D699972-815D-4711-9793-6B4497A86507}" presName="extraNode" presStyleLbl="node1" presStyleIdx="0" presStyleCnt="4"/>
      <dgm:spPr/>
    </dgm:pt>
    <dgm:pt modelId="{9B5A0AC5-3028-4FFD-847C-252F9F36E7BF}" type="pres">
      <dgm:prSet presAssocID="{1D699972-815D-4711-9793-6B4497A86507}" presName="dstNode" presStyleLbl="node1" presStyleIdx="0" presStyleCnt="4"/>
      <dgm:spPr/>
    </dgm:pt>
    <dgm:pt modelId="{F0609A64-F4E7-4D11-AA3B-5007A96F5503}" type="pres">
      <dgm:prSet presAssocID="{57B1EC69-EF75-4BD6-92F0-27588C9A248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58FB1D-91DB-4559-AFDE-2BD88E08CD28}" type="pres">
      <dgm:prSet presAssocID="{57B1EC69-EF75-4BD6-92F0-27588C9A2484}" presName="accent_1" presStyleCnt="0"/>
      <dgm:spPr/>
    </dgm:pt>
    <dgm:pt modelId="{E9976F8F-9F4E-44BB-B4C2-1E56B7FC4C38}" type="pres">
      <dgm:prSet presAssocID="{57B1EC69-EF75-4BD6-92F0-27588C9A2484}" presName="accentRepeatNode" presStyleLbl="solidFgAcc1" presStyleIdx="0" presStyleCnt="4"/>
      <dgm:spPr/>
    </dgm:pt>
    <dgm:pt modelId="{C1C58464-BA13-4244-9285-431E1B7D7413}" type="pres">
      <dgm:prSet presAssocID="{6A41C34E-E4A4-4B86-8BED-AD568BCE2AED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3FBA9A-B1C1-4B55-8B45-4933768884D6}" type="pres">
      <dgm:prSet presAssocID="{6A41C34E-E4A4-4B86-8BED-AD568BCE2AED}" presName="accent_2" presStyleCnt="0"/>
      <dgm:spPr/>
    </dgm:pt>
    <dgm:pt modelId="{606B5C9A-762E-4B5F-BE63-5E5C5A96997C}" type="pres">
      <dgm:prSet presAssocID="{6A41C34E-E4A4-4B86-8BED-AD568BCE2AED}" presName="accentRepeatNode" presStyleLbl="solidFgAcc1" presStyleIdx="1" presStyleCnt="4"/>
      <dgm:spPr/>
    </dgm:pt>
    <dgm:pt modelId="{286E708C-A21A-47F9-8EFC-45949CFC86C9}" type="pres">
      <dgm:prSet presAssocID="{D177EEA4-2D4C-4305-9D74-11D0F1FE98D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BE979F-56A1-40BE-96EB-682606104AE9}" type="pres">
      <dgm:prSet presAssocID="{D177EEA4-2D4C-4305-9D74-11D0F1FE98DA}" presName="accent_3" presStyleCnt="0"/>
      <dgm:spPr/>
    </dgm:pt>
    <dgm:pt modelId="{5E6D5A58-5B1E-4EFC-8525-7465ACA4DA8D}" type="pres">
      <dgm:prSet presAssocID="{D177EEA4-2D4C-4305-9D74-11D0F1FE98DA}" presName="accentRepeatNode" presStyleLbl="solidFgAcc1" presStyleIdx="2" presStyleCnt="4"/>
      <dgm:spPr/>
    </dgm:pt>
    <dgm:pt modelId="{5B732B21-D45E-40B0-A57C-83BC3CBFF69A}" type="pres">
      <dgm:prSet presAssocID="{39380C6A-81FA-44D9-89A0-098645EC4501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76619F-646D-47D9-81CC-723771AA9C04}" type="pres">
      <dgm:prSet presAssocID="{39380C6A-81FA-44D9-89A0-098645EC4501}" presName="accent_4" presStyleCnt="0"/>
      <dgm:spPr/>
    </dgm:pt>
    <dgm:pt modelId="{E311E411-F6F8-4D9A-BFA2-03715A939D2D}" type="pres">
      <dgm:prSet presAssocID="{39380C6A-81FA-44D9-89A0-098645EC4501}" presName="accentRepeatNode" presStyleLbl="solidFgAcc1" presStyleIdx="3" presStyleCnt="4"/>
      <dgm:spPr/>
    </dgm:pt>
  </dgm:ptLst>
  <dgm:cxnLst>
    <dgm:cxn modelId="{9A7636DF-9413-4D90-95DE-8BA9CA290CE5}" srcId="{1D699972-815D-4711-9793-6B4497A86507}" destId="{6A41C34E-E4A4-4B86-8BED-AD568BCE2AED}" srcOrd="1" destOrd="0" parTransId="{7B582B3C-DE7D-4DBE-9216-D070C847D85A}" sibTransId="{FDD6BB7B-927E-4466-94D4-69F14B1F2DAA}"/>
    <dgm:cxn modelId="{EFF4B05B-FEF1-4C82-8DED-2F6D94928B05}" type="presOf" srcId="{57B1EC69-EF75-4BD6-92F0-27588C9A2484}" destId="{F0609A64-F4E7-4D11-AA3B-5007A96F5503}" srcOrd="0" destOrd="0" presId="urn:microsoft.com/office/officeart/2008/layout/VerticalCurvedList"/>
    <dgm:cxn modelId="{FE345EDE-0AD3-4FB7-A58D-FA6D074197A1}" type="presOf" srcId="{D177EEA4-2D4C-4305-9D74-11D0F1FE98DA}" destId="{286E708C-A21A-47F9-8EFC-45949CFC86C9}" srcOrd="0" destOrd="0" presId="urn:microsoft.com/office/officeart/2008/layout/VerticalCurvedList"/>
    <dgm:cxn modelId="{89341F46-5107-4BF0-A311-DF497F484C1B}" srcId="{1D699972-815D-4711-9793-6B4497A86507}" destId="{D177EEA4-2D4C-4305-9D74-11D0F1FE98DA}" srcOrd="2" destOrd="0" parTransId="{45C328AC-D370-4DAC-8339-B59D798D40D3}" sibTransId="{B997F77B-2811-48B1-B12D-72E1FDA5484A}"/>
    <dgm:cxn modelId="{C06EFB23-B9B6-4112-969A-342A2E258B52}" type="presOf" srcId="{1D699972-815D-4711-9793-6B4497A86507}" destId="{1EC40F05-BFA8-4F5B-A19B-A9131BE26712}" srcOrd="0" destOrd="0" presId="urn:microsoft.com/office/officeart/2008/layout/VerticalCurvedList"/>
    <dgm:cxn modelId="{B90AB5C4-328C-4566-BA6D-E589DA09D85D}" type="presOf" srcId="{6A41C34E-E4A4-4B86-8BED-AD568BCE2AED}" destId="{C1C58464-BA13-4244-9285-431E1B7D7413}" srcOrd="0" destOrd="0" presId="urn:microsoft.com/office/officeart/2008/layout/VerticalCurvedList"/>
    <dgm:cxn modelId="{5DE90544-DEA2-41C2-B4C4-746A45330982}" srcId="{1D699972-815D-4711-9793-6B4497A86507}" destId="{57B1EC69-EF75-4BD6-92F0-27588C9A2484}" srcOrd="0" destOrd="0" parTransId="{1B2B365F-3512-4F4C-888D-0E3201F0CB47}" sibTransId="{B58E77B7-47DE-4784-A17E-131D4BCAB26C}"/>
    <dgm:cxn modelId="{35348223-7FA4-467F-BE3D-481422B8460C}" type="presOf" srcId="{39380C6A-81FA-44D9-89A0-098645EC4501}" destId="{5B732B21-D45E-40B0-A57C-83BC3CBFF69A}" srcOrd="0" destOrd="0" presId="urn:microsoft.com/office/officeart/2008/layout/VerticalCurvedList"/>
    <dgm:cxn modelId="{D4A5E0BA-0646-4695-A7C1-FA50A72B29E8}" type="presOf" srcId="{B58E77B7-47DE-4784-A17E-131D4BCAB26C}" destId="{E44F06A9-5608-4B20-A78E-0B58197B46A9}" srcOrd="0" destOrd="0" presId="urn:microsoft.com/office/officeart/2008/layout/VerticalCurvedList"/>
    <dgm:cxn modelId="{81D83BC2-2AA7-41DC-B589-6BFE238D282B}" srcId="{1D699972-815D-4711-9793-6B4497A86507}" destId="{39380C6A-81FA-44D9-89A0-098645EC4501}" srcOrd="3" destOrd="0" parTransId="{DBA4C1B0-B259-4586-A30F-AFF5408F448F}" sibTransId="{C826796D-142D-4DB2-B972-AD6E96D0D889}"/>
    <dgm:cxn modelId="{924E70D3-D1BC-4C34-ACEC-3DDCA12085D9}" type="presParOf" srcId="{1EC40F05-BFA8-4F5B-A19B-A9131BE26712}" destId="{08A1FB0F-2FCC-4D32-80EC-4E047E50E402}" srcOrd="0" destOrd="0" presId="urn:microsoft.com/office/officeart/2008/layout/VerticalCurvedList"/>
    <dgm:cxn modelId="{403529BC-5F88-4A10-AB0A-C3538E38BE9A}" type="presParOf" srcId="{08A1FB0F-2FCC-4D32-80EC-4E047E50E402}" destId="{0F4865F7-DF3A-480F-B3BF-046944164CD8}" srcOrd="0" destOrd="0" presId="urn:microsoft.com/office/officeart/2008/layout/VerticalCurvedList"/>
    <dgm:cxn modelId="{ABD4B51F-BBBB-41D3-9512-C243C718958D}" type="presParOf" srcId="{0F4865F7-DF3A-480F-B3BF-046944164CD8}" destId="{A54C0844-560C-422D-A5A8-0DD996092CED}" srcOrd="0" destOrd="0" presId="urn:microsoft.com/office/officeart/2008/layout/VerticalCurvedList"/>
    <dgm:cxn modelId="{1F282F78-E927-4174-888E-08104BC82240}" type="presParOf" srcId="{0F4865F7-DF3A-480F-B3BF-046944164CD8}" destId="{E44F06A9-5608-4B20-A78E-0B58197B46A9}" srcOrd="1" destOrd="0" presId="urn:microsoft.com/office/officeart/2008/layout/VerticalCurvedList"/>
    <dgm:cxn modelId="{CE629400-64A1-487F-BCDD-F6133E9E4480}" type="presParOf" srcId="{0F4865F7-DF3A-480F-B3BF-046944164CD8}" destId="{B4A2C19F-6B55-4348-ABC5-246536BFCA03}" srcOrd="2" destOrd="0" presId="urn:microsoft.com/office/officeart/2008/layout/VerticalCurvedList"/>
    <dgm:cxn modelId="{F9A99B4A-B2DB-4B77-B3D0-46320A1B39F6}" type="presParOf" srcId="{0F4865F7-DF3A-480F-B3BF-046944164CD8}" destId="{9B5A0AC5-3028-4FFD-847C-252F9F36E7BF}" srcOrd="3" destOrd="0" presId="urn:microsoft.com/office/officeart/2008/layout/VerticalCurvedList"/>
    <dgm:cxn modelId="{D7347B4A-CA08-4FC1-8415-5B9717ED44D5}" type="presParOf" srcId="{08A1FB0F-2FCC-4D32-80EC-4E047E50E402}" destId="{F0609A64-F4E7-4D11-AA3B-5007A96F5503}" srcOrd="1" destOrd="0" presId="urn:microsoft.com/office/officeart/2008/layout/VerticalCurvedList"/>
    <dgm:cxn modelId="{F35CA08B-106B-4593-A3D9-88083D35D280}" type="presParOf" srcId="{08A1FB0F-2FCC-4D32-80EC-4E047E50E402}" destId="{3C58FB1D-91DB-4559-AFDE-2BD88E08CD28}" srcOrd="2" destOrd="0" presId="urn:microsoft.com/office/officeart/2008/layout/VerticalCurvedList"/>
    <dgm:cxn modelId="{18350DFB-9448-4755-93A8-1DDC2C89816C}" type="presParOf" srcId="{3C58FB1D-91DB-4559-AFDE-2BD88E08CD28}" destId="{E9976F8F-9F4E-44BB-B4C2-1E56B7FC4C38}" srcOrd="0" destOrd="0" presId="urn:microsoft.com/office/officeart/2008/layout/VerticalCurvedList"/>
    <dgm:cxn modelId="{BB22FA82-7F1D-4000-949F-E1DC36327079}" type="presParOf" srcId="{08A1FB0F-2FCC-4D32-80EC-4E047E50E402}" destId="{C1C58464-BA13-4244-9285-431E1B7D7413}" srcOrd="3" destOrd="0" presId="urn:microsoft.com/office/officeart/2008/layout/VerticalCurvedList"/>
    <dgm:cxn modelId="{5DD240A1-15DC-49ED-8B85-7988968C067F}" type="presParOf" srcId="{08A1FB0F-2FCC-4D32-80EC-4E047E50E402}" destId="{ED3FBA9A-B1C1-4B55-8B45-4933768884D6}" srcOrd="4" destOrd="0" presId="urn:microsoft.com/office/officeart/2008/layout/VerticalCurvedList"/>
    <dgm:cxn modelId="{519D853A-105D-495D-8B28-E3F0AB2C180A}" type="presParOf" srcId="{ED3FBA9A-B1C1-4B55-8B45-4933768884D6}" destId="{606B5C9A-762E-4B5F-BE63-5E5C5A96997C}" srcOrd="0" destOrd="0" presId="urn:microsoft.com/office/officeart/2008/layout/VerticalCurvedList"/>
    <dgm:cxn modelId="{F8853F00-F8F5-46B1-8CCC-D1BC02C7ED93}" type="presParOf" srcId="{08A1FB0F-2FCC-4D32-80EC-4E047E50E402}" destId="{286E708C-A21A-47F9-8EFC-45949CFC86C9}" srcOrd="5" destOrd="0" presId="urn:microsoft.com/office/officeart/2008/layout/VerticalCurvedList"/>
    <dgm:cxn modelId="{3BB69CB1-04AE-467D-905B-12930E034B53}" type="presParOf" srcId="{08A1FB0F-2FCC-4D32-80EC-4E047E50E402}" destId="{B4BE979F-56A1-40BE-96EB-682606104AE9}" srcOrd="6" destOrd="0" presId="urn:microsoft.com/office/officeart/2008/layout/VerticalCurvedList"/>
    <dgm:cxn modelId="{AC2870E8-FEED-4F0E-B586-955A34EFC0E0}" type="presParOf" srcId="{B4BE979F-56A1-40BE-96EB-682606104AE9}" destId="{5E6D5A58-5B1E-4EFC-8525-7465ACA4DA8D}" srcOrd="0" destOrd="0" presId="urn:microsoft.com/office/officeart/2008/layout/VerticalCurvedList"/>
    <dgm:cxn modelId="{744915DF-7F4B-4E04-891F-862A9AB4512C}" type="presParOf" srcId="{08A1FB0F-2FCC-4D32-80EC-4E047E50E402}" destId="{5B732B21-D45E-40B0-A57C-83BC3CBFF69A}" srcOrd="7" destOrd="0" presId="urn:microsoft.com/office/officeart/2008/layout/VerticalCurvedList"/>
    <dgm:cxn modelId="{3BFF819E-7615-4BB1-A502-CEA75F2B65FE}" type="presParOf" srcId="{08A1FB0F-2FCC-4D32-80EC-4E047E50E402}" destId="{9776619F-646D-47D9-81CC-723771AA9C04}" srcOrd="8" destOrd="0" presId="urn:microsoft.com/office/officeart/2008/layout/VerticalCurvedList"/>
    <dgm:cxn modelId="{3604D510-4E4C-4150-9930-A5131218F77E}" type="presParOf" srcId="{9776619F-646D-47D9-81CC-723771AA9C04}" destId="{E311E411-F6F8-4D9A-BFA2-03715A939D2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0798ED-1485-4EE5-BB40-43BF2A82E338}">
      <dsp:nvSpPr>
        <dsp:cNvPr id="0" name=""/>
        <dsp:cNvSpPr/>
      </dsp:nvSpPr>
      <dsp:spPr>
        <a:xfrm>
          <a:off x="3048000" y="1922415"/>
          <a:ext cx="2525650" cy="2191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584"/>
              </a:lnTo>
              <a:lnTo>
                <a:pt x="2525650" y="109584"/>
              </a:lnTo>
              <a:lnTo>
                <a:pt x="2525650" y="2191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DA7DEA-846F-4CCB-8A4D-250E15DB287D}">
      <dsp:nvSpPr>
        <dsp:cNvPr id="0" name=""/>
        <dsp:cNvSpPr/>
      </dsp:nvSpPr>
      <dsp:spPr>
        <a:xfrm>
          <a:off x="3048000" y="1922415"/>
          <a:ext cx="1262825" cy="2191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584"/>
              </a:lnTo>
              <a:lnTo>
                <a:pt x="1262825" y="109584"/>
              </a:lnTo>
              <a:lnTo>
                <a:pt x="1262825" y="2191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899D9A-7BFC-4800-BDF1-93CFBFE1D310}">
      <dsp:nvSpPr>
        <dsp:cNvPr id="0" name=""/>
        <dsp:cNvSpPr/>
      </dsp:nvSpPr>
      <dsp:spPr>
        <a:xfrm>
          <a:off x="3002280" y="1922415"/>
          <a:ext cx="91440" cy="21916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91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91C308-C86E-430A-AE1D-496447655E63}">
      <dsp:nvSpPr>
        <dsp:cNvPr id="0" name=""/>
        <dsp:cNvSpPr/>
      </dsp:nvSpPr>
      <dsp:spPr>
        <a:xfrm>
          <a:off x="1785174" y="1922415"/>
          <a:ext cx="1262825" cy="219168"/>
        </a:xfrm>
        <a:custGeom>
          <a:avLst/>
          <a:gdLst/>
          <a:ahLst/>
          <a:cxnLst/>
          <a:rect l="0" t="0" r="0" b="0"/>
          <a:pathLst>
            <a:path>
              <a:moveTo>
                <a:pt x="1262825" y="0"/>
              </a:moveTo>
              <a:lnTo>
                <a:pt x="1262825" y="109584"/>
              </a:lnTo>
              <a:lnTo>
                <a:pt x="0" y="109584"/>
              </a:lnTo>
              <a:lnTo>
                <a:pt x="0" y="2191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43950F-2DE6-4359-BAE2-24BDB20C9629}">
      <dsp:nvSpPr>
        <dsp:cNvPr id="0" name=""/>
        <dsp:cNvSpPr/>
      </dsp:nvSpPr>
      <dsp:spPr>
        <a:xfrm>
          <a:off x="522349" y="1922415"/>
          <a:ext cx="2525650" cy="219168"/>
        </a:xfrm>
        <a:custGeom>
          <a:avLst/>
          <a:gdLst/>
          <a:ahLst/>
          <a:cxnLst/>
          <a:rect l="0" t="0" r="0" b="0"/>
          <a:pathLst>
            <a:path>
              <a:moveTo>
                <a:pt x="2525650" y="0"/>
              </a:moveTo>
              <a:lnTo>
                <a:pt x="2525650" y="109584"/>
              </a:lnTo>
              <a:lnTo>
                <a:pt x="0" y="109584"/>
              </a:lnTo>
              <a:lnTo>
                <a:pt x="0" y="2191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6328AE-CD66-4B8E-A763-031AC2A9091E}">
      <dsp:nvSpPr>
        <dsp:cNvPr id="0" name=""/>
        <dsp:cNvSpPr/>
      </dsp:nvSpPr>
      <dsp:spPr>
        <a:xfrm>
          <a:off x="2526171" y="1400587"/>
          <a:ext cx="1043657" cy="5218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Geguritan</a:t>
          </a:r>
          <a:endParaRPr lang="en-US" sz="1300" kern="1200" dirty="0"/>
        </a:p>
      </dsp:txBody>
      <dsp:txXfrm>
        <a:off x="2526171" y="1400587"/>
        <a:ext cx="1043657" cy="521828"/>
      </dsp:txXfrm>
    </dsp:sp>
    <dsp:sp modelId="{E4DC0EB0-6BF8-4617-9752-9FD85076159C}">
      <dsp:nvSpPr>
        <dsp:cNvPr id="0" name=""/>
        <dsp:cNvSpPr/>
      </dsp:nvSpPr>
      <dsp:spPr>
        <a:xfrm>
          <a:off x="520" y="2141584"/>
          <a:ext cx="1043657" cy="5218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Jinising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Geguritan</a:t>
          </a:r>
          <a:endParaRPr lang="en-US" sz="1300" kern="1200" dirty="0"/>
        </a:p>
      </dsp:txBody>
      <dsp:txXfrm>
        <a:off x="520" y="2141584"/>
        <a:ext cx="1043657" cy="521828"/>
      </dsp:txXfrm>
    </dsp:sp>
    <dsp:sp modelId="{AF8BE326-6204-4DEC-96C2-1D07B5B2485E}">
      <dsp:nvSpPr>
        <dsp:cNvPr id="0" name=""/>
        <dsp:cNvSpPr/>
      </dsp:nvSpPr>
      <dsp:spPr>
        <a:xfrm>
          <a:off x="1263346" y="2141584"/>
          <a:ext cx="1043657" cy="5218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Struktur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Geguritan</a:t>
          </a:r>
          <a:endParaRPr lang="en-US" sz="1300" kern="1200" dirty="0"/>
        </a:p>
      </dsp:txBody>
      <dsp:txXfrm>
        <a:off x="1263346" y="2141584"/>
        <a:ext cx="1043657" cy="521828"/>
      </dsp:txXfrm>
    </dsp:sp>
    <dsp:sp modelId="{CA0E6152-740C-456C-BCEF-CA8BB7261DED}">
      <dsp:nvSpPr>
        <dsp:cNvPr id="0" name=""/>
        <dsp:cNvSpPr/>
      </dsp:nvSpPr>
      <dsp:spPr>
        <a:xfrm>
          <a:off x="2526171" y="2141584"/>
          <a:ext cx="1043657" cy="5218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Ngembangake</a:t>
          </a:r>
          <a:r>
            <a:rPr lang="en-US" sz="1300" kern="1200" dirty="0" smtClean="0"/>
            <a:t> Isi </a:t>
          </a:r>
          <a:r>
            <a:rPr lang="en-US" sz="1300" kern="1200" dirty="0" err="1" smtClean="0"/>
            <a:t>Geguritan</a:t>
          </a:r>
          <a:endParaRPr lang="en-US" sz="1300" kern="1200" dirty="0"/>
        </a:p>
      </dsp:txBody>
      <dsp:txXfrm>
        <a:off x="2526171" y="2141584"/>
        <a:ext cx="1043657" cy="521828"/>
      </dsp:txXfrm>
    </dsp:sp>
    <dsp:sp modelId="{96AA9929-9DBD-417F-913B-87AD0C1D992E}">
      <dsp:nvSpPr>
        <dsp:cNvPr id="0" name=""/>
        <dsp:cNvSpPr/>
      </dsp:nvSpPr>
      <dsp:spPr>
        <a:xfrm>
          <a:off x="3788996" y="2141584"/>
          <a:ext cx="1043657" cy="5218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Maca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Geguritan</a:t>
          </a:r>
          <a:endParaRPr lang="en-US" sz="1300" kern="1200" dirty="0"/>
        </a:p>
      </dsp:txBody>
      <dsp:txXfrm>
        <a:off x="3788996" y="2141584"/>
        <a:ext cx="1043657" cy="521828"/>
      </dsp:txXfrm>
    </dsp:sp>
    <dsp:sp modelId="{A203F8B8-9DF0-460F-B5DC-D7BE933BB17F}">
      <dsp:nvSpPr>
        <dsp:cNvPr id="0" name=""/>
        <dsp:cNvSpPr/>
      </dsp:nvSpPr>
      <dsp:spPr>
        <a:xfrm>
          <a:off x="5051821" y="2141584"/>
          <a:ext cx="1043657" cy="5218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Nulis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Geguritan</a:t>
          </a:r>
          <a:endParaRPr lang="en-US" sz="1300" kern="1200" dirty="0"/>
        </a:p>
      </dsp:txBody>
      <dsp:txXfrm>
        <a:off x="5051821" y="2141584"/>
        <a:ext cx="1043657" cy="5218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72E19D-603D-435A-8BFA-CCBBA0BF8FF6}">
      <dsp:nvSpPr>
        <dsp:cNvPr id="0" name=""/>
        <dsp:cNvSpPr/>
      </dsp:nvSpPr>
      <dsp:spPr>
        <a:xfrm>
          <a:off x="2424100" y="1041713"/>
          <a:ext cx="1258552" cy="4368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426"/>
              </a:lnTo>
              <a:lnTo>
                <a:pt x="1258552" y="218426"/>
              </a:lnTo>
              <a:lnTo>
                <a:pt x="1258552" y="4368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1A2567-D998-4F5C-BA97-73829E63C440}">
      <dsp:nvSpPr>
        <dsp:cNvPr id="0" name=""/>
        <dsp:cNvSpPr/>
      </dsp:nvSpPr>
      <dsp:spPr>
        <a:xfrm>
          <a:off x="1165547" y="1041713"/>
          <a:ext cx="1258552" cy="436852"/>
        </a:xfrm>
        <a:custGeom>
          <a:avLst/>
          <a:gdLst/>
          <a:ahLst/>
          <a:cxnLst/>
          <a:rect l="0" t="0" r="0" b="0"/>
          <a:pathLst>
            <a:path>
              <a:moveTo>
                <a:pt x="1258552" y="0"/>
              </a:moveTo>
              <a:lnTo>
                <a:pt x="1258552" y="218426"/>
              </a:lnTo>
              <a:lnTo>
                <a:pt x="0" y="218426"/>
              </a:lnTo>
              <a:lnTo>
                <a:pt x="0" y="4368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174E05-B501-4759-9F16-939A89EF9DE5}">
      <dsp:nvSpPr>
        <dsp:cNvPr id="0" name=""/>
        <dsp:cNvSpPr/>
      </dsp:nvSpPr>
      <dsp:spPr>
        <a:xfrm>
          <a:off x="1383974" y="1587"/>
          <a:ext cx="2080251" cy="10401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Jinis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Geguritan</a:t>
          </a:r>
          <a:endParaRPr lang="en-US" sz="2800" kern="1200" dirty="0"/>
        </a:p>
      </dsp:txBody>
      <dsp:txXfrm>
        <a:off x="1383974" y="1587"/>
        <a:ext cx="2080251" cy="1040125"/>
      </dsp:txXfrm>
    </dsp:sp>
    <dsp:sp modelId="{B3361C9B-261F-472E-A134-A18FA52059DE}">
      <dsp:nvSpPr>
        <dsp:cNvPr id="0" name=""/>
        <dsp:cNvSpPr/>
      </dsp:nvSpPr>
      <dsp:spPr>
        <a:xfrm>
          <a:off x="125421" y="1478566"/>
          <a:ext cx="2080251" cy="10401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Geguritan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Gagrag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Lawas</a:t>
          </a:r>
          <a:endParaRPr lang="en-US" sz="2800" kern="1200" dirty="0"/>
        </a:p>
      </dsp:txBody>
      <dsp:txXfrm>
        <a:off x="125421" y="1478566"/>
        <a:ext cx="2080251" cy="1040125"/>
      </dsp:txXfrm>
    </dsp:sp>
    <dsp:sp modelId="{85F4EC65-7926-49F7-A615-D36409122ABA}">
      <dsp:nvSpPr>
        <dsp:cNvPr id="0" name=""/>
        <dsp:cNvSpPr/>
      </dsp:nvSpPr>
      <dsp:spPr>
        <a:xfrm>
          <a:off x="2642526" y="1478566"/>
          <a:ext cx="2080251" cy="10401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Geguritan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Gagrag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Anyar</a:t>
          </a:r>
          <a:endParaRPr lang="en-US" sz="2800" kern="1200" dirty="0"/>
        </a:p>
      </dsp:txBody>
      <dsp:txXfrm>
        <a:off x="2642526" y="1478566"/>
        <a:ext cx="2080251" cy="10401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26B470-E2D7-40F5-AA13-28A8A997B3C5}">
      <dsp:nvSpPr>
        <dsp:cNvPr id="0" name=""/>
        <dsp:cNvSpPr/>
      </dsp:nvSpPr>
      <dsp:spPr>
        <a:xfrm>
          <a:off x="0" y="1897148"/>
          <a:ext cx="7200800" cy="62268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1"/>
              </a:solidFill>
            </a:rPr>
            <a:t>3. </a:t>
          </a:r>
          <a:endParaRPr lang="en-US" sz="3200" kern="1200" dirty="0">
            <a:solidFill>
              <a:schemeClr val="tx1"/>
            </a:solidFill>
          </a:endParaRPr>
        </a:p>
      </dsp:txBody>
      <dsp:txXfrm>
        <a:off x="0" y="1897148"/>
        <a:ext cx="7200800" cy="336250"/>
      </dsp:txXfrm>
    </dsp:sp>
    <dsp:sp modelId="{D69BAF7E-DDD0-4233-8426-B309D026C58F}">
      <dsp:nvSpPr>
        <dsp:cNvPr id="0" name=""/>
        <dsp:cNvSpPr/>
      </dsp:nvSpPr>
      <dsp:spPr>
        <a:xfrm>
          <a:off x="0" y="2220945"/>
          <a:ext cx="7200800" cy="286435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</a:rPr>
            <a:t>Ngudhari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tegese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tembung</a:t>
          </a:r>
          <a:r>
            <a:rPr lang="en-US" sz="2000" kern="1200" dirty="0" smtClean="0">
              <a:solidFill>
                <a:schemeClr val="tx1"/>
              </a:solidFill>
            </a:rPr>
            <a:t> angel </a:t>
          </a:r>
          <a:r>
            <a:rPr lang="en-US" sz="2000" kern="1200" dirty="0" err="1" smtClean="0">
              <a:solidFill>
                <a:schemeClr val="tx1"/>
              </a:solidFill>
            </a:rPr>
            <a:t>sajroning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teks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geguritan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0" y="2220945"/>
        <a:ext cx="7200800" cy="286435"/>
      </dsp:txXfrm>
    </dsp:sp>
    <dsp:sp modelId="{4052BF5E-F17E-43EE-85B3-951B5D8E2EA9}">
      <dsp:nvSpPr>
        <dsp:cNvPr id="0" name=""/>
        <dsp:cNvSpPr/>
      </dsp:nvSpPr>
      <dsp:spPr>
        <a:xfrm rot="10800000">
          <a:off x="0" y="948796"/>
          <a:ext cx="7200800" cy="95769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1"/>
              </a:solidFill>
            </a:rPr>
            <a:t>2.</a:t>
          </a:r>
          <a:endParaRPr lang="en-US" sz="3200" kern="1200" dirty="0">
            <a:solidFill>
              <a:schemeClr val="tx1"/>
            </a:solidFill>
          </a:endParaRPr>
        </a:p>
      </dsp:txBody>
      <dsp:txXfrm rot="-10800000">
        <a:off x="0" y="948796"/>
        <a:ext cx="7200800" cy="336149"/>
      </dsp:txXfrm>
    </dsp:sp>
    <dsp:sp modelId="{D1DD1E9B-A0CF-404A-8FCA-98FD40CA3601}">
      <dsp:nvSpPr>
        <dsp:cNvPr id="0" name=""/>
        <dsp:cNvSpPr/>
      </dsp:nvSpPr>
      <dsp:spPr>
        <a:xfrm>
          <a:off x="0" y="1284946"/>
          <a:ext cx="7200800" cy="28634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</a:rPr>
            <a:t>Analisis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isi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pokok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teks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kagiyatan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nyemak</a:t>
          </a:r>
          <a:r>
            <a:rPr lang="en-US" sz="2000" kern="1200" dirty="0" smtClean="0">
              <a:solidFill>
                <a:schemeClr val="tx1"/>
              </a:solidFill>
            </a:rPr>
            <a:t> video </a:t>
          </a:r>
          <a:r>
            <a:rPr lang="en-US" sz="2000" kern="1200" dirty="0" err="1" smtClean="0">
              <a:solidFill>
                <a:schemeClr val="tx1"/>
              </a:solidFill>
            </a:rPr>
            <a:t>geguritan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0" y="1284946"/>
        <a:ext cx="7200800" cy="286349"/>
      </dsp:txXfrm>
    </dsp:sp>
    <dsp:sp modelId="{F47B1ACF-0AB5-4B18-A2EC-7552EBD0C43A}">
      <dsp:nvSpPr>
        <dsp:cNvPr id="0" name=""/>
        <dsp:cNvSpPr/>
      </dsp:nvSpPr>
      <dsp:spPr>
        <a:xfrm rot="10800000">
          <a:off x="0" y="0"/>
          <a:ext cx="7200800" cy="957691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1"/>
              </a:solidFill>
            </a:rPr>
            <a:t>1.</a:t>
          </a:r>
          <a:endParaRPr lang="en-US" sz="3200" kern="1200" dirty="0">
            <a:solidFill>
              <a:schemeClr val="tx1"/>
            </a:solidFill>
          </a:endParaRPr>
        </a:p>
      </dsp:txBody>
      <dsp:txXfrm rot="-10800000">
        <a:off x="0" y="0"/>
        <a:ext cx="7200800" cy="336149"/>
      </dsp:txXfrm>
    </dsp:sp>
    <dsp:sp modelId="{00B52C1C-7DB4-461F-9EB3-8BDA86406F0E}">
      <dsp:nvSpPr>
        <dsp:cNvPr id="0" name=""/>
        <dsp:cNvSpPr/>
      </dsp:nvSpPr>
      <dsp:spPr>
        <a:xfrm>
          <a:off x="0" y="336595"/>
          <a:ext cx="7200800" cy="28634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</a:rPr>
            <a:t>Analisis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isi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pokok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gagasan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teks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geguritan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0" y="336595"/>
        <a:ext cx="7200800" cy="28634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6EDF31-6FA8-4B90-AC89-12E4BD1D5688}">
      <dsp:nvSpPr>
        <dsp:cNvPr id="0" name=""/>
        <dsp:cNvSpPr/>
      </dsp:nvSpPr>
      <dsp:spPr>
        <a:xfrm>
          <a:off x="36" y="11462"/>
          <a:ext cx="3504253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Pethikan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Geguritan</a:t>
          </a:r>
          <a:endParaRPr lang="en-US" sz="2000" kern="1200" dirty="0"/>
        </a:p>
      </dsp:txBody>
      <dsp:txXfrm>
        <a:off x="36" y="11462"/>
        <a:ext cx="3504253" cy="1008000"/>
      </dsp:txXfrm>
    </dsp:sp>
    <dsp:sp modelId="{6C8AD780-74AE-401D-8F94-FD24D09634CF}">
      <dsp:nvSpPr>
        <dsp:cNvPr id="0" name=""/>
        <dsp:cNvSpPr/>
      </dsp:nvSpPr>
      <dsp:spPr>
        <a:xfrm>
          <a:off x="36" y="1019462"/>
          <a:ext cx="3504253" cy="17773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/>
            <a:t>Rengeng-rengeng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dakprungu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Kidung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Wahyu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Kalaseba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/>
            <a:t>Seratan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Denmas</a:t>
          </a:r>
          <a:r>
            <a:rPr lang="en-US" sz="1800" kern="1200" dirty="0" smtClean="0"/>
            <a:t> Sri </a:t>
          </a:r>
          <a:r>
            <a:rPr lang="en-US" sz="1800" kern="1200" dirty="0" err="1" smtClean="0"/>
            <a:t>Narendra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Kalaseba</a:t>
          </a:r>
          <a:r>
            <a:rPr lang="en-US" sz="1800" kern="1200" dirty="0" smtClean="0"/>
            <a:t>.</a:t>
          </a:r>
          <a:endParaRPr lang="en-US" sz="1800" kern="1200" dirty="0"/>
        </a:p>
      </dsp:txBody>
      <dsp:txXfrm>
        <a:off x="36" y="1019462"/>
        <a:ext cx="3504253" cy="1777387"/>
      </dsp:txXfrm>
    </dsp:sp>
    <dsp:sp modelId="{3A1F5F32-A545-4542-AAA7-103ECFC70B22}">
      <dsp:nvSpPr>
        <dsp:cNvPr id="0" name=""/>
        <dsp:cNvSpPr/>
      </dsp:nvSpPr>
      <dsp:spPr>
        <a:xfrm>
          <a:off x="3994885" y="11462"/>
          <a:ext cx="3504253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Wujud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Gancaran</a:t>
          </a:r>
          <a:r>
            <a:rPr lang="en-US" sz="2000" kern="1200" dirty="0" smtClean="0"/>
            <a:t> </a:t>
          </a:r>
          <a:r>
            <a:rPr lang="en-US" sz="2000" kern="1200" dirty="0" smtClean="0">
              <a:latin typeface="Calibri" panose="020F0502020204030204" pitchFamily="34" charset="0"/>
            </a:rPr>
            <a:t>(</a:t>
          </a:r>
          <a:r>
            <a:rPr lang="en-US" sz="2000" i="1" kern="1200" dirty="0" err="1" smtClean="0">
              <a:latin typeface="Calibri" panose="020F0502020204030204" pitchFamily="34" charset="0"/>
            </a:rPr>
            <a:t>Parafrase</a:t>
          </a:r>
          <a:r>
            <a:rPr lang="en-US" sz="2000" kern="1200" dirty="0" smtClean="0">
              <a:latin typeface="Calibri" panose="020F0502020204030204" pitchFamily="34" charset="0"/>
            </a:rPr>
            <a:t>)</a:t>
          </a:r>
          <a:endParaRPr lang="en-US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>
        <a:off x="3994885" y="11462"/>
        <a:ext cx="3504253" cy="1008000"/>
      </dsp:txXfrm>
    </dsp:sp>
    <dsp:sp modelId="{97D81889-12D0-4E95-B336-3217D1AF9B0F}">
      <dsp:nvSpPr>
        <dsp:cNvPr id="0" name=""/>
        <dsp:cNvSpPr/>
      </dsp:nvSpPr>
      <dsp:spPr>
        <a:xfrm>
          <a:off x="3994885" y="1019462"/>
          <a:ext cx="3504253" cy="17773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/>
            <a:t>Aku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krungu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swara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ora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pathi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cetha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nanging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isih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bisa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dingerteni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saka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tetembangan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Kidung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Wahyu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Kalaseba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ditulis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dening</a:t>
          </a:r>
          <a:r>
            <a:rPr lang="en-US" sz="1800" kern="1200" dirty="0" smtClean="0"/>
            <a:t> Den Mas Sri </a:t>
          </a:r>
          <a:r>
            <a:rPr lang="en-US" sz="1800" kern="1200" dirty="0" err="1" smtClean="0"/>
            <a:t>Narendra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Kalaseba</a:t>
          </a:r>
          <a:r>
            <a:rPr lang="en-US" sz="1800" kern="1200" dirty="0" smtClean="0"/>
            <a:t>.</a:t>
          </a:r>
          <a:endParaRPr lang="en-US" sz="1800" kern="1200" dirty="0"/>
        </a:p>
      </dsp:txBody>
      <dsp:txXfrm>
        <a:off x="3994885" y="1019462"/>
        <a:ext cx="3504253" cy="177738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5DB81E-878F-403D-90D1-460771A21CE1}">
      <dsp:nvSpPr>
        <dsp:cNvPr id="0" name=""/>
        <dsp:cNvSpPr/>
      </dsp:nvSpPr>
      <dsp:spPr>
        <a:xfrm>
          <a:off x="31" y="54287"/>
          <a:ext cx="3060891" cy="799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Amanat</a:t>
          </a:r>
          <a:r>
            <a:rPr lang="en-US" sz="2200" kern="1200" dirty="0" smtClean="0"/>
            <a:t>/</a:t>
          </a:r>
          <a:r>
            <a:rPr lang="en-US" sz="2200" kern="1200" dirty="0" err="1" smtClean="0"/>
            <a:t>pesen</a:t>
          </a:r>
          <a:endParaRPr lang="en-US" sz="2200" kern="1200" dirty="0"/>
        </a:p>
      </dsp:txBody>
      <dsp:txXfrm>
        <a:off x="31" y="54287"/>
        <a:ext cx="3060891" cy="799750"/>
      </dsp:txXfrm>
    </dsp:sp>
    <dsp:sp modelId="{D2539CD4-5CBD-403C-929B-2883C2E3A4EE}">
      <dsp:nvSpPr>
        <dsp:cNvPr id="0" name=""/>
        <dsp:cNvSpPr/>
      </dsp:nvSpPr>
      <dsp:spPr>
        <a:xfrm>
          <a:off x="31" y="854038"/>
          <a:ext cx="3060891" cy="15399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 smtClean="0"/>
            <a:t>Basa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Jawa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perlu</a:t>
          </a:r>
          <a:r>
            <a:rPr lang="en-US" sz="2200" kern="1200" dirty="0" smtClean="0"/>
            <a:t> nut </a:t>
          </a:r>
          <a:r>
            <a:rPr lang="en-US" sz="2200" kern="1200" dirty="0" err="1" smtClean="0"/>
            <a:t>ing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jaman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kelakone</a:t>
          </a:r>
          <a:endParaRPr lang="en-US" sz="2200" kern="1200" dirty="0"/>
        </a:p>
      </dsp:txBody>
      <dsp:txXfrm>
        <a:off x="31" y="854038"/>
        <a:ext cx="3060891" cy="1539945"/>
      </dsp:txXfrm>
    </dsp:sp>
    <dsp:sp modelId="{265E43A2-F65A-4C73-863E-0181C8A07E7F}">
      <dsp:nvSpPr>
        <dsp:cNvPr id="0" name=""/>
        <dsp:cNvSpPr/>
      </dsp:nvSpPr>
      <dsp:spPr>
        <a:xfrm>
          <a:off x="3489448" y="54287"/>
          <a:ext cx="3060891" cy="799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Gayut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karo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kahanan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masarakat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saiki</a:t>
          </a:r>
          <a:endParaRPr lang="en-US" sz="2200" kern="1200" dirty="0"/>
        </a:p>
      </dsp:txBody>
      <dsp:txXfrm>
        <a:off x="3489448" y="54287"/>
        <a:ext cx="3060891" cy="799750"/>
      </dsp:txXfrm>
    </dsp:sp>
    <dsp:sp modelId="{791BB87B-EAA1-421C-BE18-E56D827B4867}">
      <dsp:nvSpPr>
        <dsp:cNvPr id="0" name=""/>
        <dsp:cNvSpPr/>
      </dsp:nvSpPr>
      <dsp:spPr>
        <a:xfrm>
          <a:off x="3489448" y="854038"/>
          <a:ext cx="3060891" cy="15399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err="1" smtClean="0"/>
            <a:t>Jaman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kang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saya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maju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ndadekake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kabeh</a:t>
          </a:r>
          <a:r>
            <a:rPr lang="en-US" sz="2200" kern="1200" dirty="0" smtClean="0"/>
            <a:t> kudu </a:t>
          </a:r>
          <a:r>
            <a:rPr lang="en-US" sz="2200" kern="1200" dirty="0" err="1" smtClean="0"/>
            <a:t>bisa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ngetutke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lakuning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jaman</a:t>
          </a:r>
          <a:r>
            <a:rPr lang="en-US" sz="2200" kern="1200" dirty="0" smtClean="0"/>
            <a:t>. </a:t>
          </a:r>
          <a:endParaRPr lang="en-US" sz="2200" kern="1200" dirty="0"/>
        </a:p>
      </dsp:txBody>
      <dsp:txXfrm>
        <a:off x="3489448" y="854038"/>
        <a:ext cx="3060891" cy="15399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9792" y="4011910"/>
            <a:ext cx="2895600" cy="273844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8336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177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4605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2848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522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100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700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9981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1624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5813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  <p:pic>
        <p:nvPicPr>
          <p:cNvPr id="1026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4656137"/>
            <a:ext cx="9156700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2" r="23252"/>
          <a:stretch/>
        </p:blipFill>
        <p:spPr bwMode="auto">
          <a:xfrm>
            <a:off x="4139952" y="4656137"/>
            <a:ext cx="1728192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 userDrawn="1"/>
        </p:nvSpPr>
        <p:spPr>
          <a:xfrm>
            <a:off x="2951820" y="4803998"/>
            <a:ext cx="3240360" cy="295019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accent2"/>
                </a:solidFill>
              </a:rPr>
              <a:t>Lantip Basa lan Sastra Jawa</a:t>
            </a:r>
            <a:endParaRPr lang="id-ID" sz="1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0" y="21315"/>
            <a:ext cx="912466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cs typeface="Arial" panose="020B0604020202020204" pitchFamily="34" charset="0"/>
              </a:rPr>
              <a:t>BAB 2 </a:t>
            </a:r>
          </a:p>
          <a:p>
            <a:pPr algn="ctr"/>
            <a:r>
              <a:rPr lang="en-US" sz="2800" dirty="0" err="1" smtClean="0"/>
              <a:t>Ndhudah</a:t>
            </a:r>
            <a:r>
              <a:rPr lang="en-US" sz="2800" dirty="0" smtClean="0"/>
              <a:t> </a:t>
            </a:r>
            <a:r>
              <a:rPr lang="en-US" sz="2800" dirty="0" err="1" smtClean="0"/>
              <a:t>lan</a:t>
            </a:r>
            <a:r>
              <a:rPr lang="en-US" sz="2800" dirty="0" smtClean="0"/>
              <a:t> </a:t>
            </a:r>
            <a:r>
              <a:rPr lang="en-US" sz="2800" dirty="0" err="1" smtClean="0"/>
              <a:t>Nulis</a:t>
            </a:r>
            <a:r>
              <a:rPr lang="en-US" sz="2800" dirty="0" smtClean="0"/>
              <a:t> </a:t>
            </a:r>
            <a:r>
              <a:rPr lang="en-US" sz="2800" dirty="0" err="1" smtClean="0"/>
              <a:t>Geguritan</a:t>
            </a:r>
            <a:r>
              <a:rPr lang="en-US" sz="2800" dirty="0" smtClean="0"/>
              <a:t> </a:t>
            </a:r>
            <a:r>
              <a:rPr lang="en-US" sz="2800" dirty="0" err="1" smtClean="0"/>
              <a:t>kanthi</a:t>
            </a:r>
            <a:r>
              <a:rPr lang="en-US" sz="2800" dirty="0" smtClean="0"/>
              <a:t> </a:t>
            </a:r>
            <a:r>
              <a:rPr lang="en-US" sz="2800" dirty="0" err="1" smtClean="0"/>
              <a:t>Becik</a:t>
            </a:r>
            <a:endParaRPr lang="en-US" sz="28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1979712" y="938077"/>
            <a:ext cx="5904656" cy="38659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4443958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713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955;p49"/>
          <p:cNvSpPr/>
          <p:nvPr/>
        </p:nvSpPr>
        <p:spPr>
          <a:xfrm>
            <a:off x="2998055" y="2350611"/>
            <a:ext cx="1229175" cy="298166"/>
          </a:xfrm>
          <a:custGeom>
            <a:avLst/>
            <a:gdLst/>
            <a:ahLst/>
            <a:cxnLst/>
            <a:rect l="l" t="t" r="r" b="b"/>
            <a:pathLst>
              <a:path w="49167" h="6026" extrusionOk="0">
                <a:moveTo>
                  <a:pt x="2055" y="502"/>
                </a:moveTo>
                <a:cubicBezTo>
                  <a:pt x="1873" y="685"/>
                  <a:pt x="1667" y="867"/>
                  <a:pt x="1485" y="1073"/>
                </a:cubicBezTo>
                <a:lnTo>
                  <a:pt x="1028" y="502"/>
                </a:lnTo>
                <a:close/>
                <a:moveTo>
                  <a:pt x="3265" y="502"/>
                </a:moveTo>
                <a:cubicBezTo>
                  <a:pt x="2854" y="913"/>
                  <a:pt x="2443" y="1347"/>
                  <a:pt x="2032" y="1758"/>
                </a:cubicBezTo>
                <a:lnTo>
                  <a:pt x="1576" y="1187"/>
                </a:lnTo>
                <a:cubicBezTo>
                  <a:pt x="1804" y="959"/>
                  <a:pt x="2055" y="731"/>
                  <a:pt x="2284" y="502"/>
                </a:cubicBezTo>
                <a:close/>
                <a:moveTo>
                  <a:pt x="4771" y="502"/>
                </a:moveTo>
                <a:cubicBezTo>
                  <a:pt x="4064" y="1187"/>
                  <a:pt x="3379" y="1895"/>
                  <a:pt x="2694" y="2579"/>
                </a:cubicBezTo>
                <a:lnTo>
                  <a:pt x="2238" y="2032"/>
                </a:lnTo>
                <a:cubicBezTo>
                  <a:pt x="2740" y="1529"/>
                  <a:pt x="3242" y="1004"/>
                  <a:pt x="3767" y="502"/>
                </a:cubicBezTo>
                <a:close/>
                <a:moveTo>
                  <a:pt x="6164" y="502"/>
                </a:moveTo>
                <a:cubicBezTo>
                  <a:pt x="4498" y="2169"/>
                  <a:pt x="2854" y="3835"/>
                  <a:pt x="1211" y="5547"/>
                </a:cubicBezTo>
                <a:lnTo>
                  <a:pt x="1028" y="5547"/>
                </a:lnTo>
                <a:lnTo>
                  <a:pt x="3037" y="3013"/>
                </a:lnTo>
                <a:lnTo>
                  <a:pt x="2854" y="2785"/>
                </a:lnTo>
                <a:cubicBezTo>
                  <a:pt x="3607" y="2032"/>
                  <a:pt x="4361" y="1256"/>
                  <a:pt x="5137" y="502"/>
                </a:cubicBezTo>
                <a:close/>
                <a:moveTo>
                  <a:pt x="7556" y="502"/>
                </a:moveTo>
                <a:cubicBezTo>
                  <a:pt x="5844" y="2169"/>
                  <a:pt x="4110" y="3858"/>
                  <a:pt x="2420" y="5547"/>
                </a:cubicBezTo>
                <a:lnTo>
                  <a:pt x="1599" y="5547"/>
                </a:lnTo>
                <a:cubicBezTo>
                  <a:pt x="3356" y="3880"/>
                  <a:pt x="5114" y="2191"/>
                  <a:pt x="6849" y="502"/>
                </a:cubicBezTo>
                <a:close/>
                <a:moveTo>
                  <a:pt x="8629" y="502"/>
                </a:moveTo>
                <a:cubicBezTo>
                  <a:pt x="7008" y="2169"/>
                  <a:pt x="5365" y="3835"/>
                  <a:pt x="3767" y="5547"/>
                </a:cubicBezTo>
                <a:lnTo>
                  <a:pt x="2649" y="5547"/>
                </a:lnTo>
                <a:cubicBezTo>
                  <a:pt x="4383" y="3858"/>
                  <a:pt x="6095" y="2191"/>
                  <a:pt x="7807" y="502"/>
                </a:cubicBezTo>
                <a:close/>
                <a:moveTo>
                  <a:pt x="9998" y="502"/>
                </a:moveTo>
                <a:cubicBezTo>
                  <a:pt x="8355" y="2169"/>
                  <a:pt x="6689" y="3835"/>
                  <a:pt x="5068" y="5547"/>
                </a:cubicBezTo>
                <a:lnTo>
                  <a:pt x="4155" y="5547"/>
                </a:lnTo>
                <a:cubicBezTo>
                  <a:pt x="5753" y="3858"/>
                  <a:pt x="7351" y="2169"/>
                  <a:pt x="8949" y="502"/>
                </a:cubicBezTo>
                <a:close/>
                <a:moveTo>
                  <a:pt x="12327" y="502"/>
                </a:moveTo>
                <a:cubicBezTo>
                  <a:pt x="10569" y="2191"/>
                  <a:pt x="8789" y="3858"/>
                  <a:pt x="7031" y="5547"/>
                </a:cubicBezTo>
                <a:lnTo>
                  <a:pt x="5456" y="5547"/>
                </a:lnTo>
                <a:cubicBezTo>
                  <a:pt x="7077" y="3835"/>
                  <a:pt x="8720" y="2169"/>
                  <a:pt x="10364" y="502"/>
                </a:cubicBezTo>
                <a:close/>
                <a:moveTo>
                  <a:pt x="14130" y="502"/>
                </a:moveTo>
                <a:cubicBezTo>
                  <a:pt x="12349" y="2191"/>
                  <a:pt x="10569" y="3858"/>
                  <a:pt x="8812" y="5547"/>
                </a:cubicBezTo>
                <a:lnTo>
                  <a:pt x="7396" y="5547"/>
                </a:lnTo>
                <a:cubicBezTo>
                  <a:pt x="9108" y="3858"/>
                  <a:pt x="10843" y="2191"/>
                  <a:pt x="12555" y="502"/>
                </a:cubicBezTo>
                <a:close/>
                <a:moveTo>
                  <a:pt x="15887" y="502"/>
                </a:moveTo>
                <a:cubicBezTo>
                  <a:pt x="14084" y="2169"/>
                  <a:pt x="12281" y="3812"/>
                  <a:pt x="10569" y="5547"/>
                </a:cubicBezTo>
                <a:lnTo>
                  <a:pt x="9108" y="5547"/>
                </a:lnTo>
                <a:cubicBezTo>
                  <a:pt x="10820" y="3858"/>
                  <a:pt x="12555" y="2169"/>
                  <a:pt x="14290" y="502"/>
                </a:cubicBezTo>
                <a:close/>
                <a:moveTo>
                  <a:pt x="17006" y="502"/>
                </a:moveTo>
                <a:cubicBezTo>
                  <a:pt x="15362" y="2169"/>
                  <a:pt x="13696" y="3858"/>
                  <a:pt x="12053" y="5547"/>
                </a:cubicBezTo>
                <a:lnTo>
                  <a:pt x="10911" y="5547"/>
                </a:lnTo>
                <a:cubicBezTo>
                  <a:pt x="12669" y="3835"/>
                  <a:pt x="14427" y="2169"/>
                  <a:pt x="16184" y="502"/>
                </a:cubicBezTo>
                <a:close/>
                <a:moveTo>
                  <a:pt x="18535" y="502"/>
                </a:moveTo>
                <a:cubicBezTo>
                  <a:pt x="16869" y="2169"/>
                  <a:pt x="15203" y="3858"/>
                  <a:pt x="13536" y="5547"/>
                </a:cubicBezTo>
                <a:lnTo>
                  <a:pt x="12167" y="5547"/>
                </a:lnTo>
                <a:cubicBezTo>
                  <a:pt x="13856" y="3858"/>
                  <a:pt x="15545" y="2169"/>
                  <a:pt x="17257" y="502"/>
                </a:cubicBezTo>
                <a:close/>
                <a:moveTo>
                  <a:pt x="19539" y="502"/>
                </a:moveTo>
                <a:cubicBezTo>
                  <a:pt x="17850" y="2146"/>
                  <a:pt x="16230" y="3835"/>
                  <a:pt x="14632" y="5547"/>
                </a:cubicBezTo>
                <a:lnTo>
                  <a:pt x="13787" y="5547"/>
                </a:lnTo>
                <a:cubicBezTo>
                  <a:pt x="15454" y="3858"/>
                  <a:pt x="17120" y="2169"/>
                  <a:pt x="18786" y="502"/>
                </a:cubicBezTo>
                <a:close/>
                <a:moveTo>
                  <a:pt x="21480" y="502"/>
                </a:moveTo>
                <a:cubicBezTo>
                  <a:pt x="21092" y="867"/>
                  <a:pt x="20704" y="1256"/>
                  <a:pt x="20338" y="1621"/>
                </a:cubicBezTo>
                <a:cubicBezTo>
                  <a:pt x="19014" y="2922"/>
                  <a:pt x="17691" y="4246"/>
                  <a:pt x="16344" y="5547"/>
                </a:cubicBezTo>
                <a:lnTo>
                  <a:pt x="14860" y="5547"/>
                </a:lnTo>
                <a:cubicBezTo>
                  <a:pt x="16207" y="4109"/>
                  <a:pt x="17554" y="2693"/>
                  <a:pt x="18946" y="1324"/>
                </a:cubicBezTo>
                <a:cubicBezTo>
                  <a:pt x="19220" y="1050"/>
                  <a:pt x="19517" y="776"/>
                  <a:pt x="19791" y="502"/>
                </a:cubicBezTo>
                <a:close/>
                <a:moveTo>
                  <a:pt x="23191" y="502"/>
                </a:moveTo>
                <a:cubicBezTo>
                  <a:pt x="22735" y="959"/>
                  <a:pt x="22301" y="1415"/>
                  <a:pt x="21845" y="1895"/>
                </a:cubicBezTo>
                <a:cubicBezTo>
                  <a:pt x="20681" y="3104"/>
                  <a:pt x="19494" y="4337"/>
                  <a:pt x="18284" y="5547"/>
                </a:cubicBezTo>
                <a:lnTo>
                  <a:pt x="16504" y="5547"/>
                </a:lnTo>
                <a:cubicBezTo>
                  <a:pt x="17645" y="4451"/>
                  <a:pt x="18763" y="3378"/>
                  <a:pt x="19859" y="2283"/>
                </a:cubicBezTo>
                <a:cubicBezTo>
                  <a:pt x="20452" y="1689"/>
                  <a:pt x="21046" y="1096"/>
                  <a:pt x="21639" y="502"/>
                </a:cubicBezTo>
                <a:close/>
                <a:moveTo>
                  <a:pt x="25428" y="502"/>
                </a:moveTo>
                <a:cubicBezTo>
                  <a:pt x="24310" y="1644"/>
                  <a:pt x="23169" y="2762"/>
                  <a:pt x="22027" y="3880"/>
                </a:cubicBezTo>
                <a:cubicBezTo>
                  <a:pt x="21457" y="4428"/>
                  <a:pt x="20909" y="4976"/>
                  <a:pt x="20338" y="5547"/>
                </a:cubicBezTo>
                <a:lnTo>
                  <a:pt x="18512" y="5547"/>
                </a:lnTo>
                <a:cubicBezTo>
                  <a:pt x="19654" y="4360"/>
                  <a:pt x="20818" y="3173"/>
                  <a:pt x="21959" y="1986"/>
                </a:cubicBezTo>
                <a:cubicBezTo>
                  <a:pt x="22438" y="1484"/>
                  <a:pt x="22918" y="1004"/>
                  <a:pt x="23420" y="502"/>
                </a:cubicBezTo>
                <a:close/>
                <a:moveTo>
                  <a:pt x="26912" y="502"/>
                </a:moveTo>
                <a:cubicBezTo>
                  <a:pt x="25520" y="1917"/>
                  <a:pt x="24127" y="3310"/>
                  <a:pt x="22689" y="4679"/>
                </a:cubicBezTo>
                <a:cubicBezTo>
                  <a:pt x="22393" y="4976"/>
                  <a:pt x="22096" y="5250"/>
                  <a:pt x="21776" y="5547"/>
                </a:cubicBezTo>
                <a:lnTo>
                  <a:pt x="20589" y="5547"/>
                </a:lnTo>
                <a:cubicBezTo>
                  <a:pt x="22324" y="3858"/>
                  <a:pt x="24036" y="2191"/>
                  <a:pt x="25771" y="502"/>
                </a:cubicBezTo>
                <a:close/>
                <a:moveTo>
                  <a:pt x="27916" y="502"/>
                </a:moveTo>
                <a:cubicBezTo>
                  <a:pt x="26570" y="1826"/>
                  <a:pt x="25246" y="3127"/>
                  <a:pt x="23899" y="4451"/>
                </a:cubicBezTo>
                <a:cubicBezTo>
                  <a:pt x="23534" y="4816"/>
                  <a:pt x="23146" y="5181"/>
                  <a:pt x="22781" y="5547"/>
                </a:cubicBezTo>
                <a:lnTo>
                  <a:pt x="22005" y="5547"/>
                </a:lnTo>
                <a:cubicBezTo>
                  <a:pt x="22073" y="5455"/>
                  <a:pt x="22164" y="5387"/>
                  <a:pt x="22233" y="5318"/>
                </a:cubicBezTo>
                <a:cubicBezTo>
                  <a:pt x="23899" y="3743"/>
                  <a:pt x="25543" y="2123"/>
                  <a:pt x="27186" y="502"/>
                </a:cubicBezTo>
                <a:close/>
                <a:moveTo>
                  <a:pt x="28966" y="502"/>
                </a:moveTo>
                <a:cubicBezTo>
                  <a:pt x="27323" y="2169"/>
                  <a:pt x="25657" y="3858"/>
                  <a:pt x="24036" y="5547"/>
                </a:cubicBezTo>
                <a:lnTo>
                  <a:pt x="22986" y="5547"/>
                </a:lnTo>
                <a:cubicBezTo>
                  <a:pt x="23123" y="5387"/>
                  <a:pt x="23283" y="5250"/>
                  <a:pt x="23420" y="5113"/>
                </a:cubicBezTo>
                <a:cubicBezTo>
                  <a:pt x="24995" y="3561"/>
                  <a:pt x="26570" y="2032"/>
                  <a:pt x="28145" y="502"/>
                </a:cubicBezTo>
                <a:close/>
                <a:moveTo>
                  <a:pt x="30427" y="502"/>
                </a:moveTo>
                <a:cubicBezTo>
                  <a:pt x="28898" y="2009"/>
                  <a:pt x="27369" y="3515"/>
                  <a:pt x="25862" y="5044"/>
                </a:cubicBezTo>
                <a:cubicBezTo>
                  <a:pt x="25702" y="5204"/>
                  <a:pt x="25543" y="5364"/>
                  <a:pt x="25383" y="5547"/>
                </a:cubicBezTo>
                <a:lnTo>
                  <a:pt x="24812" y="5547"/>
                </a:lnTo>
                <a:cubicBezTo>
                  <a:pt x="26456" y="3858"/>
                  <a:pt x="28099" y="2191"/>
                  <a:pt x="29742" y="502"/>
                </a:cubicBezTo>
                <a:close/>
                <a:moveTo>
                  <a:pt x="31934" y="502"/>
                </a:moveTo>
                <a:cubicBezTo>
                  <a:pt x="30267" y="2191"/>
                  <a:pt x="28578" y="3858"/>
                  <a:pt x="26912" y="5547"/>
                </a:cubicBezTo>
                <a:lnTo>
                  <a:pt x="25611" y="5547"/>
                </a:lnTo>
                <a:cubicBezTo>
                  <a:pt x="25748" y="5410"/>
                  <a:pt x="25862" y="5296"/>
                  <a:pt x="25976" y="5159"/>
                </a:cubicBezTo>
                <a:cubicBezTo>
                  <a:pt x="27528" y="3584"/>
                  <a:pt x="29126" y="2032"/>
                  <a:pt x="30747" y="502"/>
                </a:cubicBezTo>
                <a:close/>
                <a:moveTo>
                  <a:pt x="34056" y="502"/>
                </a:moveTo>
                <a:cubicBezTo>
                  <a:pt x="32299" y="2191"/>
                  <a:pt x="30518" y="3858"/>
                  <a:pt x="28761" y="5547"/>
                </a:cubicBezTo>
                <a:lnTo>
                  <a:pt x="27232" y="5547"/>
                </a:lnTo>
                <a:cubicBezTo>
                  <a:pt x="28943" y="3858"/>
                  <a:pt x="30678" y="2191"/>
                  <a:pt x="32390" y="502"/>
                </a:cubicBezTo>
                <a:close/>
                <a:moveTo>
                  <a:pt x="35517" y="502"/>
                </a:moveTo>
                <a:cubicBezTo>
                  <a:pt x="33805" y="2191"/>
                  <a:pt x="32071" y="3880"/>
                  <a:pt x="30336" y="5547"/>
                </a:cubicBezTo>
                <a:lnTo>
                  <a:pt x="28966" y="5547"/>
                </a:lnTo>
                <a:cubicBezTo>
                  <a:pt x="30724" y="3858"/>
                  <a:pt x="32504" y="2191"/>
                  <a:pt x="34285" y="502"/>
                </a:cubicBezTo>
                <a:close/>
                <a:moveTo>
                  <a:pt x="37686" y="502"/>
                </a:moveTo>
                <a:cubicBezTo>
                  <a:pt x="35996" y="2169"/>
                  <a:pt x="34307" y="3858"/>
                  <a:pt x="32618" y="5547"/>
                </a:cubicBezTo>
                <a:lnTo>
                  <a:pt x="30587" y="5547"/>
                </a:lnTo>
                <a:cubicBezTo>
                  <a:pt x="32322" y="3880"/>
                  <a:pt x="34056" y="2191"/>
                  <a:pt x="35768" y="502"/>
                </a:cubicBezTo>
                <a:close/>
                <a:moveTo>
                  <a:pt x="39032" y="502"/>
                </a:moveTo>
                <a:cubicBezTo>
                  <a:pt x="38987" y="571"/>
                  <a:pt x="38918" y="616"/>
                  <a:pt x="38872" y="685"/>
                </a:cubicBezTo>
                <a:cubicBezTo>
                  <a:pt x="37252" y="2305"/>
                  <a:pt x="35631" y="3926"/>
                  <a:pt x="34011" y="5547"/>
                </a:cubicBezTo>
                <a:lnTo>
                  <a:pt x="32847" y="5547"/>
                </a:lnTo>
                <a:cubicBezTo>
                  <a:pt x="34559" y="3858"/>
                  <a:pt x="36270" y="2169"/>
                  <a:pt x="37982" y="502"/>
                </a:cubicBezTo>
                <a:close/>
                <a:moveTo>
                  <a:pt x="40470" y="502"/>
                </a:moveTo>
                <a:cubicBezTo>
                  <a:pt x="39763" y="1278"/>
                  <a:pt x="39032" y="2032"/>
                  <a:pt x="38302" y="2785"/>
                </a:cubicBezTo>
                <a:cubicBezTo>
                  <a:pt x="37389" y="3698"/>
                  <a:pt x="36476" y="4611"/>
                  <a:pt x="35563" y="5547"/>
                </a:cubicBezTo>
                <a:lnTo>
                  <a:pt x="34285" y="5547"/>
                </a:lnTo>
                <a:cubicBezTo>
                  <a:pt x="35860" y="3972"/>
                  <a:pt x="37434" y="2397"/>
                  <a:pt x="39009" y="822"/>
                </a:cubicBezTo>
                <a:cubicBezTo>
                  <a:pt x="39124" y="708"/>
                  <a:pt x="39215" y="616"/>
                  <a:pt x="39306" y="502"/>
                </a:cubicBezTo>
                <a:close/>
                <a:moveTo>
                  <a:pt x="41566" y="502"/>
                </a:moveTo>
                <a:cubicBezTo>
                  <a:pt x="39831" y="2191"/>
                  <a:pt x="38096" y="3858"/>
                  <a:pt x="36362" y="5547"/>
                </a:cubicBezTo>
                <a:lnTo>
                  <a:pt x="35700" y="5547"/>
                </a:lnTo>
                <a:cubicBezTo>
                  <a:pt x="37320" y="3858"/>
                  <a:pt x="38964" y="2169"/>
                  <a:pt x="40607" y="502"/>
                </a:cubicBezTo>
                <a:close/>
                <a:moveTo>
                  <a:pt x="43643" y="502"/>
                </a:moveTo>
                <a:cubicBezTo>
                  <a:pt x="41931" y="2191"/>
                  <a:pt x="40242" y="3858"/>
                  <a:pt x="38553" y="5547"/>
                </a:cubicBezTo>
                <a:lnTo>
                  <a:pt x="36955" y="5547"/>
                </a:lnTo>
                <a:cubicBezTo>
                  <a:pt x="38644" y="3858"/>
                  <a:pt x="40310" y="2191"/>
                  <a:pt x="41977" y="502"/>
                </a:cubicBezTo>
                <a:close/>
                <a:moveTo>
                  <a:pt x="44944" y="502"/>
                </a:moveTo>
                <a:cubicBezTo>
                  <a:pt x="43323" y="2214"/>
                  <a:pt x="41634" y="3880"/>
                  <a:pt x="39945" y="5547"/>
                </a:cubicBezTo>
                <a:lnTo>
                  <a:pt x="38781" y="5547"/>
                </a:lnTo>
                <a:cubicBezTo>
                  <a:pt x="40516" y="3880"/>
                  <a:pt x="42205" y="2191"/>
                  <a:pt x="43917" y="502"/>
                </a:cubicBezTo>
                <a:close/>
                <a:moveTo>
                  <a:pt x="45834" y="502"/>
                </a:moveTo>
                <a:cubicBezTo>
                  <a:pt x="44739" y="1735"/>
                  <a:pt x="43643" y="2990"/>
                  <a:pt x="42525" y="4200"/>
                </a:cubicBezTo>
                <a:cubicBezTo>
                  <a:pt x="42114" y="4656"/>
                  <a:pt x="41680" y="5090"/>
                  <a:pt x="41246" y="5547"/>
                </a:cubicBezTo>
                <a:lnTo>
                  <a:pt x="40402" y="5547"/>
                </a:lnTo>
                <a:cubicBezTo>
                  <a:pt x="42091" y="3903"/>
                  <a:pt x="43734" y="2214"/>
                  <a:pt x="45332" y="502"/>
                </a:cubicBezTo>
                <a:close/>
                <a:moveTo>
                  <a:pt x="46610" y="502"/>
                </a:moveTo>
                <a:lnTo>
                  <a:pt x="46793" y="731"/>
                </a:lnTo>
                <a:cubicBezTo>
                  <a:pt x="45629" y="2077"/>
                  <a:pt x="44510" y="3447"/>
                  <a:pt x="43301" y="4702"/>
                </a:cubicBezTo>
                <a:cubicBezTo>
                  <a:pt x="43027" y="4976"/>
                  <a:pt x="42753" y="5273"/>
                  <a:pt x="42479" y="5547"/>
                </a:cubicBezTo>
                <a:lnTo>
                  <a:pt x="41406" y="5547"/>
                </a:lnTo>
                <a:cubicBezTo>
                  <a:pt x="42981" y="3880"/>
                  <a:pt x="44533" y="2191"/>
                  <a:pt x="46108" y="502"/>
                </a:cubicBezTo>
                <a:close/>
                <a:moveTo>
                  <a:pt x="46930" y="913"/>
                </a:moveTo>
                <a:lnTo>
                  <a:pt x="47386" y="1484"/>
                </a:lnTo>
                <a:cubicBezTo>
                  <a:pt x="46062" y="2808"/>
                  <a:pt x="44784" y="4177"/>
                  <a:pt x="43483" y="5547"/>
                </a:cubicBezTo>
                <a:lnTo>
                  <a:pt x="42707" y="5547"/>
                </a:lnTo>
                <a:cubicBezTo>
                  <a:pt x="42935" y="5296"/>
                  <a:pt x="43186" y="5067"/>
                  <a:pt x="43415" y="4839"/>
                </a:cubicBezTo>
                <a:cubicBezTo>
                  <a:pt x="44647" y="3584"/>
                  <a:pt x="45789" y="2237"/>
                  <a:pt x="46930" y="913"/>
                </a:cubicBezTo>
                <a:close/>
                <a:moveTo>
                  <a:pt x="47523" y="1644"/>
                </a:moveTo>
                <a:lnTo>
                  <a:pt x="48162" y="2488"/>
                </a:lnTo>
                <a:cubicBezTo>
                  <a:pt x="47295" y="3515"/>
                  <a:pt x="46382" y="4542"/>
                  <a:pt x="45469" y="5547"/>
                </a:cubicBezTo>
                <a:lnTo>
                  <a:pt x="43803" y="5547"/>
                </a:lnTo>
                <a:cubicBezTo>
                  <a:pt x="45035" y="4246"/>
                  <a:pt x="46268" y="2945"/>
                  <a:pt x="47523" y="1644"/>
                </a:cubicBezTo>
                <a:close/>
                <a:moveTo>
                  <a:pt x="48277" y="2625"/>
                </a:moveTo>
                <a:lnTo>
                  <a:pt x="48550" y="2967"/>
                </a:lnTo>
                <a:lnTo>
                  <a:pt x="46610" y="5547"/>
                </a:lnTo>
                <a:lnTo>
                  <a:pt x="45743" y="5547"/>
                </a:lnTo>
                <a:cubicBezTo>
                  <a:pt x="46610" y="4588"/>
                  <a:pt x="47455" y="3607"/>
                  <a:pt x="48277" y="2625"/>
                </a:cubicBezTo>
                <a:close/>
                <a:moveTo>
                  <a:pt x="1" y="0"/>
                </a:moveTo>
                <a:lnTo>
                  <a:pt x="2398" y="3013"/>
                </a:lnTo>
                <a:lnTo>
                  <a:pt x="1" y="6026"/>
                </a:lnTo>
                <a:lnTo>
                  <a:pt x="46861" y="6026"/>
                </a:lnTo>
                <a:lnTo>
                  <a:pt x="49167" y="2967"/>
                </a:lnTo>
                <a:lnTo>
                  <a:pt x="4686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955;p49"/>
          <p:cNvSpPr/>
          <p:nvPr/>
        </p:nvSpPr>
        <p:spPr>
          <a:xfrm>
            <a:off x="1268016" y="2364110"/>
            <a:ext cx="1229175" cy="298166"/>
          </a:xfrm>
          <a:custGeom>
            <a:avLst/>
            <a:gdLst/>
            <a:ahLst/>
            <a:cxnLst/>
            <a:rect l="l" t="t" r="r" b="b"/>
            <a:pathLst>
              <a:path w="49167" h="6026" extrusionOk="0">
                <a:moveTo>
                  <a:pt x="2055" y="502"/>
                </a:moveTo>
                <a:cubicBezTo>
                  <a:pt x="1873" y="685"/>
                  <a:pt x="1667" y="867"/>
                  <a:pt x="1485" y="1073"/>
                </a:cubicBezTo>
                <a:lnTo>
                  <a:pt x="1028" y="502"/>
                </a:lnTo>
                <a:close/>
                <a:moveTo>
                  <a:pt x="3265" y="502"/>
                </a:moveTo>
                <a:cubicBezTo>
                  <a:pt x="2854" y="913"/>
                  <a:pt x="2443" y="1347"/>
                  <a:pt x="2032" y="1758"/>
                </a:cubicBezTo>
                <a:lnTo>
                  <a:pt x="1576" y="1187"/>
                </a:lnTo>
                <a:cubicBezTo>
                  <a:pt x="1804" y="959"/>
                  <a:pt x="2055" y="731"/>
                  <a:pt x="2284" y="502"/>
                </a:cubicBezTo>
                <a:close/>
                <a:moveTo>
                  <a:pt x="4771" y="502"/>
                </a:moveTo>
                <a:cubicBezTo>
                  <a:pt x="4064" y="1187"/>
                  <a:pt x="3379" y="1895"/>
                  <a:pt x="2694" y="2579"/>
                </a:cubicBezTo>
                <a:lnTo>
                  <a:pt x="2238" y="2032"/>
                </a:lnTo>
                <a:cubicBezTo>
                  <a:pt x="2740" y="1529"/>
                  <a:pt x="3242" y="1004"/>
                  <a:pt x="3767" y="502"/>
                </a:cubicBezTo>
                <a:close/>
                <a:moveTo>
                  <a:pt x="6164" y="502"/>
                </a:moveTo>
                <a:cubicBezTo>
                  <a:pt x="4498" y="2169"/>
                  <a:pt x="2854" y="3835"/>
                  <a:pt x="1211" y="5547"/>
                </a:cubicBezTo>
                <a:lnTo>
                  <a:pt x="1028" y="5547"/>
                </a:lnTo>
                <a:lnTo>
                  <a:pt x="3037" y="3013"/>
                </a:lnTo>
                <a:lnTo>
                  <a:pt x="2854" y="2785"/>
                </a:lnTo>
                <a:cubicBezTo>
                  <a:pt x="3607" y="2032"/>
                  <a:pt x="4361" y="1256"/>
                  <a:pt x="5137" y="502"/>
                </a:cubicBezTo>
                <a:close/>
                <a:moveTo>
                  <a:pt x="7556" y="502"/>
                </a:moveTo>
                <a:cubicBezTo>
                  <a:pt x="5844" y="2169"/>
                  <a:pt x="4110" y="3858"/>
                  <a:pt x="2420" y="5547"/>
                </a:cubicBezTo>
                <a:lnTo>
                  <a:pt x="1599" y="5547"/>
                </a:lnTo>
                <a:cubicBezTo>
                  <a:pt x="3356" y="3880"/>
                  <a:pt x="5114" y="2191"/>
                  <a:pt x="6849" y="502"/>
                </a:cubicBezTo>
                <a:close/>
                <a:moveTo>
                  <a:pt x="8629" y="502"/>
                </a:moveTo>
                <a:cubicBezTo>
                  <a:pt x="7008" y="2169"/>
                  <a:pt x="5365" y="3835"/>
                  <a:pt x="3767" y="5547"/>
                </a:cubicBezTo>
                <a:lnTo>
                  <a:pt x="2649" y="5547"/>
                </a:lnTo>
                <a:cubicBezTo>
                  <a:pt x="4383" y="3858"/>
                  <a:pt x="6095" y="2191"/>
                  <a:pt x="7807" y="502"/>
                </a:cubicBezTo>
                <a:close/>
                <a:moveTo>
                  <a:pt x="9998" y="502"/>
                </a:moveTo>
                <a:cubicBezTo>
                  <a:pt x="8355" y="2169"/>
                  <a:pt x="6689" y="3835"/>
                  <a:pt x="5068" y="5547"/>
                </a:cubicBezTo>
                <a:lnTo>
                  <a:pt x="4155" y="5547"/>
                </a:lnTo>
                <a:cubicBezTo>
                  <a:pt x="5753" y="3858"/>
                  <a:pt x="7351" y="2169"/>
                  <a:pt x="8949" y="502"/>
                </a:cubicBezTo>
                <a:close/>
                <a:moveTo>
                  <a:pt x="12327" y="502"/>
                </a:moveTo>
                <a:cubicBezTo>
                  <a:pt x="10569" y="2191"/>
                  <a:pt x="8789" y="3858"/>
                  <a:pt x="7031" y="5547"/>
                </a:cubicBezTo>
                <a:lnTo>
                  <a:pt x="5456" y="5547"/>
                </a:lnTo>
                <a:cubicBezTo>
                  <a:pt x="7077" y="3835"/>
                  <a:pt x="8720" y="2169"/>
                  <a:pt x="10364" y="502"/>
                </a:cubicBezTo>
                <a:close/>
                <a:moveTo>
                  <a:pt x="14130" y="502"/>
                </a:moveTo>
                <a:cubicBezTo>
                  <a:pt x="12349" y="2191"/>
                  <a:pt x="10569" y="3858"/>
                  <a:pt x="8812" y="5547"/>
                </a:cubicBezTo>
                <a:lnTo>
                  <a:pt x="7396" y="5547"/>
                </a:lnTo>
                <a:cubicBezTo>
                  <a:pt x="9108" y="3858"/>
                  <a:pt x="10843" y="2191"/>
                  <a:pt x="12555" y="502"/>
                </a:cubicBezTo>
                <a:close/>
                <a:moveTo>
                  <a:pt x="15887" y="502"/>
                </a:moveTo>
                <a:cubicBezTo>
                  <a:pt x="14084" y="2169"/>
                  <a:pt x="12281" y="3812"/>
                  <a:pt x="10569" y="5547"/>
                </a:cubicBezTo>
                <a:lnTo>
                  <a:pt x="9108" y="5547"/>
                </a:lnTo>
                <a:cubicBezTo>
                  <a:pt x="10820" y="3858"/>
                  <a:pt x="12555" y="2169"/>
                  <a:pt x="14290" y="502"/>
                </a:cubicBezTo>
                <a:close/>
                <a:moveTo>
                  <a:pt x="17006" y="502"/>
                </a:moveTo>
                <a:cubicBezTo>
                  <a:pt x="15362" y="2169"/>
                  <a:pt x="13696" y="3858"/>
                  <a:pt x="12053" y="5547"/>
                </a:cubicBezTo>
                <a:lnTo>
                  <a:pt x="10911" y="5547"/>
                </a:lnTo>
                <a:cubicBezTo>
                  <a:pt x="12669" y="3835"/>
                  <a:pt x="14427" y="2169"/>
                  <a:pt x="16184" y="502"/>
                </a:cubicBezTo>
                <a:close/>
                <a:moveTo>
                  <a:pt x="18535" y="502"/>
                </a:moveTo>
                <a:cubicBezTo>
                  <a:pt x="16869" y="2169"/>
                  <a:pt x="15203" y="3858"/>
                  <a:pt x="13536" y="5547"/>
                </a:cubicBezTo>
                <a:lnTo>
                  <a:pt x="12167" y="5547"/>
                </a:lnTo>
                <a:cubicBezTo>
                  <a:pt x="13856" y="3858"/>
                  <a:pt x="15545" y="2169"/>
                  <a:pt x="17257" y="502"/>
                </a:cubicBezTo>
                <a:close/>
                <a:moveTo>
                  <a:pt x="19539" y="502"/>
                </a:moveTo>
                <a:cubicBezTo>
                  <a:pt x="17850" y="2146"/>
                  <a:pt x="16230" y="3835"/>
                  <a:pt x="14632" y="5547"/>
                </a:cubicBezTo>
                <a:lnTo>
                  <a:pt x="13787" y="5547"/>
                </a:lnTo>
                <a:cubicBezTo>
                  <a:pt x="15454" y="3858"/>
                  <a:pt x="17120" y="2169"/>
                  <a:pt x="18786" y="502"/>
                </a:cubicBezTo>
                <a:close/>
                <a:moveTo>
                  <a:pt x="21480" y="502"/>
                </a:moveTo>
                <a:cubicBezTo>
                  <a:pt x="21092" y="867"/>
                  <a:pt x="20704" y="1256"/>
                  <a:pt x="20338" y="1621"/>
                </a:cubicBezTo>
                <a:cubicBezTo>
                  <a:pt x="19014" y="2922"/>
                  <a:pt x="17691" y="4246"/>
                  <a:pt x="16344" y="5547"/>
                </a:cubicBezTo>
                <a:lnTo>
                  <a:pt x="14860" y="5547"/>
                </a:lnTo>
                <a:cubicBezTo>
                  <a:pt x="16207" y="4109"/>
                  <a:pt x="17554" y="2693"/>
                  <a:pt x="18946" y="1324"/>
                </a:cubicBezTo>
                <a:cubicBezTo>
                  <a:pt x="19220" y="1050"/>
                  <a:pt x="19517" y="776"/>
                  <a:pt x="19791" y="502"/>
                </a:cubicBezTo>
                <a:close/>
                <a:moveTo>
                  <a:pt x="23191" y="502"/>
                </a:moveTo>
                <a:cubicBezTo>
                  <a:pt x="22735" y="959"/>
                  <a:pt x="22301" y="1415"/>
                  <a:pt x="21845" y="1895"/>
                </a:cubicBezTo>
                <a:cubicBezTo>
                  <a:pt x="20681" y="3104"/>
                  <a:pt x="19494" y="4337"/>
                  <a:pt x="18284" y="5547"/>
                </a:cubicBezTo>
                <a:lnTo>
                  <a:pt x="16504" y="5547"/>
                </a:lnTo>
                <a:cubicBezTo>
                  <a:pt x="17645" y="4451"/>
                  <a:pt x="18763" y="3378"/>
                  <a:pt x="19859" y="2283"/>
                </a:cubicBezTo>
                <a:cubicBezTo>
                  <a:pt x="20452" y="1689"/>
                  <a:pt x="21046" y="1096"/>
                  <a:pt x="21639" y="502"/>
                </a:cubicBezTo>
                <a:close/>
                <a:moveTo>
                  <a:pt x="25428" y="502"/>
                </a:moveTo>
                <a:cubicBezTo>
                  <a:pt x="24310" y="1644"/>
                  <a:pt x="23169" y="2762"/>
                  <a:pt x="22027" y="3880"/>
                </a:cubicBezTo>
                <a:cubicBezTo>
                  <a:pt x="21457" y="4428"/>
                  <a:pt x="20909" y="4976"/>
                  <a:pt x="20338" y="5547"/>
                </a:cubicBezTo>
                <a:lnTo>
                  <a:pt x="18512" y="5547"/>
                </a:lnTo>
                <a:cubicBezTo>
                  <a:pt x="19654" y="4360"/>
                  <a:pt x="20818" y="3173"/>
                  <a:pt x="21959" y="1986"/>
                </a:cubicBezTo>
                <a:cubicBezTo>
                  <a:pt x="22438" y="1484"/>
                  <a:pt x="22918" y="1004"/>
                  <a:pt x="23420" y="502"/>
                </a:cubicBezTo>
                <a:close/>
                <a:moveTo>
                  <a:pt x="26912" y="502"/>
                </a:moveTo>
                <a:cubicBezTo>
                  <a:pt x="25520" y="1917"/>
                  <a:pt x="24127" y="3310"/>
                  <a:pt x="22689" y="4679"/>
                </a:cubicBezTo>
                <a:cubicBezTo>
                  <a:pt x="22393" y="4976"/>
                  <a:pt x="22096" y="5250"/>
                  <a:pt x="21776" y="5547"/>
                </a:cubicBezTo>
                <a:lnTo>
                  <a:pt x="20589" y="5547"/>
                </a:lnTo>
                <a:cubicBezTo>
                  <a:pt x="22324" y="3858"/>
                  <a:pt x="24036" y="2191"/>
                  <a:pt x="25771" y="502"/>
                </a:cubicBezTo>
                <a:close/>
                <a:moveTo>
                  <a:pt x="27916" y="502"/>
                </a:moveTo>
                <a:cubicBezTo>
                  <a:pt x="26570" y="1826"/>
                  <a:pt x="25246" y="3127"/>
                  <a:pt x="23899" y="4451"/>
                </a:cubicBezTo>
                <a:cubicBezTo>
                  <a:pt x="23534" y="4816"/>
                  <a:pt x="23146" y="5181"/>
                  <a:pt x="22781" y="5547"/>
                </a:cubicBezTo>
                <a:lnTo>
                  <a:pt x="22005" y="5547"/>
                </a:lnTo>
                <a:cubicBezTo>
                  <a:pt x="22073" y="5455"/>
                  <a:pt x="22164" y="5387"/>
                  <a:pt x="22233" y="5318"/>
                </a:cubicBezTo>
                <a:cubicBezTo>
                  <a:pt x="23899" y="3743"/>
                  <a:pt x="25543" y="2123"/>
                  <a:pt x="27186" y="502"/>
                </a:cubicBezTo>
                <a:close/>
                <a:moveTo>
                  <a:pt x="28966" y="502"/>
                </a:moveTo>
                <a:cubicBezTo>
                  <a:pt x="27323" y="2169"/>
                  <a:pt x="25657" y="3858"/>
                  <a:pt x="24036" y="5547"/>
                </a:cubicBezTo>
                <a:lnTo>
                  <a:pt x="22986" y="5547"/>
                </a:lnTo>
                <a:cubicBezTo>
                  <a:pt x="23123" y="5387"/>
                  <a:pt x="23283" y="5250"/>
                  <a:pt x="23420" y="5113"/>
                </a:cubicBezTo>
                <a:cubicBezTo>
                  <a:pt x="24995" y="3561"/>
                  <a:pt x="26570" y="2032"/>
                  <a:pt x="28145" y="502"/>
                </a:cubicBezTo>
                <a:close/>
                <a:moveTo>
                  <a:pt x="30427" y="502"/>
                </a:moveTo>
                <a:cubicBezTo>
                  <a:pt x="28898" y="2009"/>
                  <a:pt x="27369" y="3515"/>
                  <a:pt x="25862" y="5044"/>
                </a:cubicBezTo>
                <a:cubicBezTo>
                  <a:pt x="25702" y="5204"/>
                  <a:pt x="25543" y="5364"/>
                  <a:pt x="25383" y="5547"/>
                </a:cubicBezTo>
                <a:lnTo>
                  <a:pt x="24812" y="5547"/>
                </a:lnTo>
                <a:cubicBezTo>
                  <a:pt x="26456" y="3858"/>
                  <a:pt x="28099" y="2191"/>
                  <a:pt x="29742" y="502"/>
                </a:cubicBezTo>
                <a:close/>
                <a:moveTo>
                  <a:pt x="31934" y="502"/>
                </a:moveTo>
                <a:cubicBezTo>
                  <a:pt x="30267" y="2191"/>
                  <a:pt x="28578" y="3858"/>
                  <a:pt x="26912" y="5547"/>
                </a:cubicBezTo>
                <a:lnTo>
                  <a:pt x="25611" y="5547"/>
                </a:lnTo>
                <a:cubicBezTo>
                  <a:pt x="25748" y="5410"/>
                  <a:pt x="25862" y="5296"/>
                  <a:pt x="25976" y="5159"/>
                </a:cubicBezTo>
                <a:cubicBezTo>
                  <a:pt x="27528" y="3584"/>
                  <a:pt x="29126" y="2032"/>
                  <a:pt x="30747" y="502"/>
                </a:cubicBezTo>
                <a:close/>
                <a:moveTo>
                  <a:pt x="34056" y="502"/>
                </a:moveTo>
                <a:cubicBezTo>
                  <a:pt x="32299" y="2191"/>
                  <a:pt x="30518" y="3858"/>
                  <a:pt x="28761" y="5547"/>
                </a:cubicBezTo>
                <a:lnTo>
                  <a:pt x="27232" y="5547"/>
                </a:lnTo>
                <a:cubicBezTo>
                  <a:pt x="28943" y="3858"/>
                  <a:pt x="30678" y="2191"/>
                  <a:pt x="32390" y="502"/>
                </a:cubicBezTo>
                <a:close/>
                <a:moveTo>
                  <a:pt x="35517" y="502"/>
                </a:moveTo>
                <a:cubicBezTo>
                  <a:pt x="33805" y="2191"/>
                  <a:pt x="32071" y="3880"/>
                  <a:pt x="30336" y="5547"/>
                </a:cubicBezTo>
                <a:lnTo>
                  <a:pt x="28966" y="5547"/>
                </a:lnTo>
                <a:cubicBezTo>
                  <a:pt x="30724" y="3858"/>
                  <a:pt x="32504" y="2191"/>
                  <a:pt x="34285" y="502"/>
                </a:cubicBezTo>
                <a:close/>
                <a:moveTo>
                  <a:pt x="37686" y="502"/>
                </a:moveTo>
                <a:cubicBezTo>
                  <a:pt x="35996" y="2169"/>
                  <a:pt x="34307" y="3858"/>
                  <a:pt x="32618" y="5547"/>
                </a:cubicBezTo>
                <a:lnTo>
                  <a:pt x="30587" y="5547"/>
                </a:lnTo>
                <a:cubicBezTo>
                  <a:pt x="32322" y="3880"/>
                  <a:pt x="34056" y="2191"/>
                  <a:pt x="35768" y="502"/>
                </a:cubicBezTo>
                <a:close/>
                <a:moveTo>
                  <a:pt x="39032" y="502"/>
                </a:moveTo>
                <a:cubicBezTo>
                  <a:pt x="38987" y="571"/>
                  <a:pt x="38918" y="616"/>
                  <a:pt x="38872" y="685"/>
                </a:cubicBezTo>
                <a:cubicBezTo>
                  <a:pt x="37252" y="2305"/>
                  <a:pt x="35631" y="3926"/>
                  <a:pt x="34011" y="5547"/>
                </a:cubicBezTo>
                <a:lnTo>
                  <a:pt x="32847" y="5547"/>
                </a:lnTo>
                <a:cubicBezTo>
                  <a:pt x="34559" y="3858"/>
                  <a:pt x="36270" y="2169"/>
                  <a:pt x="37982" y="502"/>
                </a:cubicBezTo>
                <a:close/>
                <a:moveTo>
                  <a:pt x="40470" y="502"/>
                </a:moveTo>
                <a:cubicBezTo>
                  <a:pt x="39763" y="1278"/>
                  <a:pt x="39032" y="2032"/>
                  <a:pt x="38302" y="2785"/>
                </a:cubicBezTo>
                <a:cubicBezTo>
                  <a:pt x="37389" y="3698"/>
                  <a:pt x="36476" y="4611"/>
                  <a:pt x="35563" y="5547"/>
                </a:cubicBezTo>
                <a:lnTo>
                  <a:pt x="34285" y="5547"/>
                </a:lnTo>
                <a:cubicBezTo>
                  <a:pt x="35860" y="3972"/>
                  <a:pt x="37434" y="2397"/>
                  <a:pt x="39009" y="822"/>
                </a:cubicBezTo>
                <a:cubicBezTo>
                  <a:pt x="39124" y="708"/>
                  <a:pt x="39215" y="616"/>
                  <a:pt x="39306" y="502"/>
                </a:cubicBezTo>
                <a:close/>
                <a:moveTo>
                  <a:pt x="41566" y="502"/>
                </a:moveTo>
                <a:cubicBezTo>
                  <a:pt x="39831" y="2191"/>
                  <a:pt x="38096" y="3858"/>
                  <a:pt x="36362" y="5547"/>
                </a:cubicBezTo>
                <a:lnTo>
                  <a:pt x="35700" y="5547"/>
                </a:lnTo>
                <a:cubicBezTo>
                  <a:pt x="37320" y="3858"/>
                  <a:pt x="38964" y="2169"/>
                  <a:pt x="40607" y="502"/>
                </a:cubicBezTo>
                <a:close/>
                <a:moveTo>
                  <a:pt x="43643" y="502"/>
                </a:moveTo>
                <a:cubicBezTo>
                  <a:pt x="41931" y="2191"/>
                  <a:pt x="40242" y="3858"/>
                  <a:pt x="38553" y="5547"/>
                </a:cubicBezTo>
                <a:lnTo>
                  <a:pt x="36955" y="5547"/>
                </a:lnTo>
                <a:cubicBezTo>
                  <a:pt x="38644" y="3858"/>
                  <a:pt x="40310" y="2191"/>
                  <a:pt x="41977" y="502"/>
                </a:cubicBezTo>
                <a:close/>
                <a:moveTo>
                  <a:pt x="44944" y="502"/>
                </a:moveTo>
                <a:cubicBezTo>
                  <a:pt x="43323" y="2214"/>
                  <a:pt x="41634" y="3880"/>
                  <a:pt x="39945" y="5547"/>
                </a:cubicBezTo>
                <a:lnTo>
                  <a:pt x="38781" y="5547"/>
                </a:lnTo>
                <a:cubicBezTo>
                  <a:pt x="40516" y="3880"/>
                  <a:pt x="42205" y="2191"/>
                  <a:pt x="43917" y="502"/>
                </a:cubicBezTo>
                <a:close/>
                <a:moveTo>
                  <a:pt x="45834" y="502"/>
                </a:moveTo>
                <a:cubicBezTo>
                  <a:pt x="44739" y="1735"/>
                  <a:pt x="43643" y="2990"/>
                  <a:pt x="42525" y="4200"/>
                </a:cubicBezTo>
                <a:cubicBezTo>
                  <a:pt x="42114" y="4656"/>
                  <a:pt x="41680" y="5090"/>
                  <a:pt x="41246" y="5547"/>
                </a:cubicBezTo>
                <a:lnTo>
                  <a:pt x="40402" y="5547"/>
                </a:lnTo>
                <a:cubicBezTo>
                  <a:pt x="42091" y="3903"/>
                  <a:pt x="43734" y="2214"/>
                  <a:pt x="45332" y="502"/>
                </a:cubicBezTo>
                <a:close/>
                <a:moveTo>
                  <a:pt x="46610" y="502"/>
                </a:moveTo>
                <a:lnTo>
                  <a:pt x="46793" y="731"/>
                </a:lnTo>
                <a:cubicBezTo>
                  <a:pt x="45629" y="2077"/>
                  <a:pt x="44510" y="3447"/>
                  <a:pt x="43301" y="4702"/>
                </a:cubicBezTo>
                <a:cubicBezTo>
                  <a:pt x="43027" y="4976"/>
                  <a:pt x="42753" y="5273"/>
                  <a:pt x="42479" y="5547"/>
                </a:cubicBezTo>
                <a:lnTo>
                  <a:pt x="41406" y="5547"/>
                </a:lnTo>
                <a:cubicBezTo>
                  <a:pt x="42981" y="3880"/>
                  <a:pt x="44533" y="2191"/>
                  <a:pt x="46108" y="502"/>
                </a:cubicBezTo>
                <a:close/>
                <a:moveTo>
                  <a:pt x="46930" y="913"/>
                </a:moveTo>
                <a:lnTo>
                  <a:pt x="47386" y="1484"/>
                </a:lnTo>
                <a:cubicBezTo>
                  <a:pt x="46062" y="2808"/>
                  <a:pt x="44784" y="4177"/>
                  <a:pt x="43483" y="5547"/>
                </a:cubicBezTo>
                <a:lnTo>
                  <a:pt x="42707" y="5547"/>
                </a:lnTo>
                <a:cubicBezTo>
                  <a:pt x="42935" y="5296"/>
                  <a:pt x="43186" y="5067"/>
                  <a:pt x="43415" y="4839"/>
                </a:cubicBezTo>
                <a:cubicBezTo>
                  <a:pt x="44647" y="3584"/>
                  <a:pt x="45789" y="2237"/>
                  <a:pt x="46930" y="913"/>
                </a:cubicBezTo>
                <a:close/>
                <a:moveTo>
                  <a:pt x="47523" y="1644"/>
                </a:moveTo>
                <a:lnTo>
                  <a:pt x="48162" y="2488"/>
                </a:lnTo>
                <a:cubicBezTo>
                  <a:pt x="47295" y="3515"/>
                  <a:pt x="46382" y="4542"/>
                  <a:pt x="45469" y="5547"/>
                </a:cubicBezTo>
                <a:lnTo>
                  <a:pt x="43803" y="5547"/>
                </a:lnTo>
                <a:cubicBezTo>
                  <a:pt x="45035" y="4246"/>
                  <a:pt x="46268" y="2945"/>
                  <a:pt x="47523" y="1644"/>
                </a:cubicBezTo>
                <a:close/>
                <a:moveTo>
                  <a:pt x="48277" y="2625"/>
                </a:moveTo>
                <a:lnTo>
                  <a:pt x="48550" y="2967"/>
                </a:lnTo>
                <a:lnTo>
                  <a:pt x="46610" y="5547"/>
                </a:lnTo>
                <a:lnTo>
                  <a:pt x="45743" y="5547"/>
                </a:lnTo>
                <a:cubicBezTo>
                  <a:pt x="46610" y="4588"/>
                  <a:pt x="47455" y="3607"/>
                  <a:pt x="48277" y="2625"/>
                </a:cubicBezTo>
                <a:close/>
                <a:moveTo>
                  <a:pt x="1" y="0"/>
                </a:moveTo>
                <a:lnTo>
                  <a:pt x="2398" y="3013"/>
                </a:lnTo>
                <a:lnTo>
                  <a:pt x="1" y="6026"/>
                </a:lnTo>
                <a:lnTo>
                  <a:pt x="46861" y="6026"/>
                </a:lnTo>
                <a:lnTo>
                  <a:pt x="49167" y="2967"/>
                </a:lnTo>
                <a:lnTo>
                  <a:pt x="4686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955;p49"/>
          <p:cNvSpPr/>
          <p:nvPr/>
        </p:nvSpPr>
        <p:spPr>
          <a:xfrm>
            <a:off x="6369786" y="2347915"/>
            <a:ext cx="1229175" cy="298166"/>
          </a:xfrm>
          <a:custGeom>
            <a:avLst/>
            <a:gdLst/>
            <a:ahLst/>
            <a:cxnLst/>
            <a:rect l="l" t="t" r="r" b="b"/>
            <a:pathLst>
              <a:path w="49167" h="6026" extrusionOk="0">
                <a:moveTo>
                  <a:pt x="2055" y="502"/>
                </a:moveTo>
                <a:cubicBezTo>
                  <a:pt x="1873" y="685"/>
                  <a:pt x="1667" y="867"/>
                  <a:pt x="1485" y="1073"/>
                </a:cubicBezTo>
                <a:lnTo>
                  <a:pt x="1028" y="502"/>
                </a:lnTo>
                <a:close/>
                <a:moveTo>
                  <a:pt x="3265" y="502"/>
                </a:moveTo>
                <a:cubicBezTo>
                  <a:pt x="2854" y="913"/>
                  <a:pt x="2443" y="1347"/>
                  <a:pt x="2032" y="1758"/>
                </a:cubicBezTo>
                <a:lnTo>
                  <a:pt x="1576" y="1187"/>
                </a:lnTo>
                <a:cubicBezTo>
                  <a:pt x="1804" y="959"/>
                  <a:pt x="2055" y="731"/>
                  <a:pt x="2284" y="502"/>
                </a:cubicBezTo>
                <a:close/>
                <a:moveTo>
                  <a:pt x="4771" y="502"/>
                </a:moveTo>
                <a:cubicBezTo>
                  <a:pt x="4064" y="1187"/>
                  <a:pt x="3379" y="1895"/>
                  <a:pt x="2694" y="2579"/>
                </a:cubicBezTo>
                <a:lnTo>
                  <a:pt x="2238" y="2032"/>
                </a:lnTo>
                <a:cubicBezTo>
                  <a:pt x="2740" y="1529"/>
                  <a:pt x="3242" y="1004"/>
                  <a:pt x="3767" y="502"/>
                </a:cubicBezTo>
                <a:close/>
                <a:moveTo>
                  <a:pt x="6164" y="502"/>
                </a:moveTo>
                <a:cubicBezTo>
                  <a:pt x="4498" y="2169"/>
                  <a:pt x="2854" y="3835"/>
                  <a:pt x="1211" y="5547"/>
                </a:cubicBezTo>
                <a:lnTo>
                  <a:pt x="1028" y="5547"/>
                </a:lnTo>
                <a:lnTo>
                  <a:pt x="3037" y="3013"/>
                </a:lnTo>
                <a:lnTo>
                  <a:pt x="2854" y="2785"/>
                </a:lnTo>
                <a:cubicBezTo>
                  <a:pt x="3607" y="2032"/>
                  <a:pt x="4361" y="1256"/>
                  <a:pt x="5137" y="502"/>
                </a:cubicBezTo>
                <a:close/>
                <a:moveTo>
                  <a:pt x="7556" y="502"/>
                </a:moveTo>
                <a:cubicBezTo>
                  <a:pt x="5844" y="2169"/>
                  <a:pt x="4110" y="3858"/>
                  <a:pt x="2420" y="5547"/>
                </a:cubicBezTo>
                <a:lnTo>
                  <a:pt x="1599" y="5547"/>
                </a:lnTo>
                <a:cubicBezTo>
                  <a:pt x="3356" y="3880"/>
                  <a:pt x="5114" y="2191"/>
                  <a:pt x="6849" y="502"/>
                </a:cubicBezTo>
                <a:close/>
                <a:moveTo>
                  <a:pt x="8629" y="502"/>
                </a:moveTo>
                <a:cubicBezTo>
                  <a:pt x="7008" y="2169"/>
                  <a:pt x="5365" y="3835"/>
                  <a:pt x="3767" y="5547"/>
                </a:cubicBezTo>
                <a:lnTo>
                  <a:pt x="2649" y="5547"/>
                </a:lnTo>
                <a:cubicBezTo>
                  <a:pt x="4383" y="3858"/>
                  <a:pt x="6095" y="2191"/>
                  <a:pt x="7807" y="502"/>
                </a:cubicBezTo>
                <a:close/>
                <a:moveTo>
                  <a:pt x="9998" y="502"/>
                </a:moveTo>
                <a:cubicBezTo>
                  <a:pt x="8355" y="2169"/>
                  <a:pt x="6689" y="3835"/>
                  <a:pt x="5068" y="5547"/>
                </a:cubicBezTo>
                <a:lnTo>
                  <a:pt x="4155" y="5547"/>
                </a:lnTo>
                <a:cubicBezTo>
                  <a:pt x="5753" y="3858"/>
                  <a:pt x="7351" y="2169"/>
                  <a:pt x="8949" y="502"/>
                </a:cubicBezTo>
                <a:close/>
                <a:moveTo>
                  <a:pt x="12327" y="502"/>
                </a:moveTo>
                <a:cubicBezTo>
                  <a:pt x="10569" y="2191"/>
                  <a:pt x="8789" y="3858"/>
                  <a:pt x="7031" y="5547"/>
                </a:cubicBezTo>
                <a:lnTo>
                  <a:pt x="5456" y="5547"/>
                </a:lnTo>
                <a:cubicBezTo>
                  <a:pt x="7077" y="3835"/>
                  <a:pt x="8720" y="2169"/>
                  <a:pt x="10364" y="502"/>
                </a:cubicBezTo>
                <a:close/>
                <a:moveTo>
                  <a:pt x="14130" y="502"/>
                </a:moveTo>
                <a:cubicBezTo>
                  <a:pt x="12349" y="2191"/>
                  <a:pt x="10569" y="3858"/>
                  <a:pt x="8812" y="5547"/>
                </a:cubicBezTo>
                <a:lnTo>
                  <a:pt x="7396" y="5547"/>
                </a:lnTo>
                <a:cubicBezTo>
                  <a:pt x="9108" y="3858"/>
                  <a:pt x="10843" y="2191"/>
                  <a:pt x="12555" y="502"/>
                </a:cubicBezTo>
                <a:close/>
                <a:moveTo>
                  <a:pt x="15887" y="502"/>
                </a:moveTo>
                <a:cubicBezTo>
                  <a:pt x="14084" y="2169"/>
                  <a:pt x="12281" y="3812"/>
                  <a:pt x="10569" y="5547"/>
                </a:cubicBezTo>
                <a:lnTo>
                  <a:pt x="9108" y="5547"/>
                </a:lnTo>
                <a:cubicBezTo>
                  <a:pt x="10820" y="3858"/>
                  <a:pt x="12555" y="2169"/>
                  <a:pt x="14290" y="502"/>
                </a:cubicBezTo>
                <a:close/>
                <a:moveTo>
                  <a:pt x="17006" y="502"/>
                </a:moveTo>
                <a:cubicBezTo>
                  <a:pt x="15362" y="2169"/>
                  <a:pt x="13696" y="3858"/>
                  <a:pt x="12053" y="5547"/>
                </a:cubicBezTo>
                <a:lnTo>
                  <a:pt x="10911" y="5547"/>
                </a:lnTo>
                <a:cubicBezTo>
                  <a:pt x="12669" y="3835"/>
                  <a:pt x="14427" y="2169"/>
                  <a:pt x="16184" y="502"/>
                </a:cubicBezTo>
                <a:close/>
                <a:moveTo>
                  <a:pt x="18535" y="502"/>
                </a:moveTo>
                <a:cubicBezTo>
                  <a:pt x="16869" y="2169"/>
                  <a:pt x="15203" y="3858"/>
                  <a:pt x="13536" y="5547"/>
                </a:cubicBezTo>
                <a:lnTo>
                  <a:pt x="12167" y="5547"/>
                </a:lnTo>
                <a:cubicBezTo>
                  <a:pt x="13856" y="3858"/>
                  <a:pt x="15545" y="2169"/>
                  <a:pt x="17257" y="502"/>
                </a:cubicBezTo>
                <a:close/>
                <a:moveTo>
                  <a:pt x="19539" y="502"/>
                </a:moveTo>
                <a:cubicBezTo>
                  <a:pt x="17850" y="2146"/>
                  <a:pt x="16230" y="3835"/>
                  <a:pt x="14632" y="5547"/>
                </a:cubicBezTo>
                <a:lnTo>
                  <a:pt x="13787" y="5547"/>
                </a:lnTo>
                <a:cubicBezTo>
                  <a:pt x="15454" y="3858"/>
                  <a:pt x="17120" y="2169"/>
                  <a:pt x="18786" y="502"/>
                </a:cubicBezTo>
                <a:close/>
                <a:moveTo>
                  <a:pt x="21480" y="502"/>
                </a:moveTo>
                <a:cubicBezTo>
                  <a:pt x="21092" y="867"/>
                  <a:pt x="20704" y="1256"/>
                  <a:pt x="20338" y="1621"/>
                </a:cubicBezTo>
                <a:cubicBezTo>
                  <a:pt x="19014" y="2922"/>
                  <a:pt x="17691" y="4246"/>
                  <a:pt x="16344" y="5547"/>
                </a:cubicBezTo>
                <a:lnTo>
                  <a:pt x="14860" y="5547"/>
                </a:lnTo>
                <a:cubicBezTo>
                  <a:pt x="16207" y="4109"/>
                  <a:pt x="17554" y="2693"/>
                  <a:pt x="18946" y="1324"/>
                </a:cubicBezTo>
                <a:cubicBezTo>
                  <a:pt x="19220" y="1050"/>
                  <a:pt x="19517" y="776"/>
                  <a:pt x="19791" y="502"/>
                </a:cubicBezTo>
                <a:close/>
                <a:moveTo>
                  <a:pt x="23191" y="502"/>
                </a:moveTo>
                <a:cubicBezTo>
                  <a:pt x="22735" y="959"/>
                  <a:pt x="22301" y="1415"/>
                  <a:pt x="21845" y="1895"/>
                </a:cubicBezTo>
                <a:cubicBezTo>
                  <a:pt x="20681" y="3104"/>
                  <a:pt x="19494" y="4337"/>
                  <a:pt x="18284" y="5547"/>
                </a:cubicBezTo>
                <a:lnTo>
                  <a:pt x="16504" y="5547"/>
                </a:lnTo>
                <a:cubicBezTo>
                  <a:pt x="17645" y="4451"/>
                  <a:pt x="18763" y="3378"/>
                  <a:pt x="19859" y="2283"/>
                </a:cubicBezTo>
                <a:cubicBezTo>
                  <a:pt x="20452" y="1689"/>
                  <a:pt x="21046" y="1096"/>
                  <a:pt x="21639" y="502"/>
                </a:cubicBezTo>
                <a:close/>
                <a:moveTo>
                  <a:pt x="25428" y="502"/>
                </a:moveTo>
                <a:cubicBezTo>
                  <a:pt x="24310" y="1644"/>
                  <a:pt x="23169" y="2762"/>
                  <a:pt x="22027" y="3880"/>
                </a:cubicBezTo>
                <a:cubicBezTo>
                  <a:pt x="21457" y="4428"/>
                  <a:pt x="20909" y="4976"/>
                  <a:pt x="20338" y="5547"/>
                </a:cubicBezTo>
                <a:lnTo>
                  <a:pt x="18512" y="5547"/>
                </a:lnTo>
                <a:cubicBezTo>
                  <a:pt x="19654" y="4360"/>
                  <a:pt x="20818" y="3173"/>
                  <a:pt x="21959" y="1986"/>
                </a:cubicBezTo>
                <a:cubicBezTo>
                  <a:pt x="22438" y="1484"/>
                  <a:pt x="22918" y="1004"/>
                  <a:pt x="23420" y="502"/>
                </a:cubicBezTo>
                <a:close/>
                <a:moveTo>
                  <a:pt x="26912" y="502"/>
                </a:moveTo>
                <a:cubicBezTo>
                  <a:pt x="25520" y="1917"/>
                  <a:pt x="24127" y="3310"/>
                  <a:pt x="22689" y="4679"/>
                </a:cubicBezTo>
                <a:cubicBezTo>
                  <a:pt x="22393" y="4976"/>
                  <a:pt x="22096" y="5250"/>
                  <a:pt x="21776" y="5547"/>
                </a:cubicBezTo>
                <a:lnTo>
                  <a:pt x="20589" y="5547"/>
                </a:lnTo>
                <a:cubicBezTo>
                  <a:pt x="22324" y="3858"/>
                  <a:pt x="24036" y="2191"/>
                  <a:pt x="25771" y="502"/>
                </a:cubicBezTo>
                <a:close/>
                <a:moveTo>
                  <a:pt x="27916" y="502"/>
                </a:moveTo>
                <a:cubicBezTo>
                  <a:pt x="26570" y="1826"/>
                  <a:pt x="25246" y="3127"/>
                  <a:pt x="23899" y="4451"/>
                </a:cubicBezTo>
                <a:cubicBezTo>
                  <a:pt x="23534" y="4816"/>
                  <a:pt x="23146" y="5181"/>
                  <a:pt x="22781" y="5547"/>
                </a:cubicBezTo>
                <a:lnTo>
                  <a:pt x="22005" y="5547"/>
                </a:lnTo>
                <a:cubicBezTo>
                  <a:pt x="22073" y="5455"/>
                  <a:pt x="22164" y="5387"/>
                  <a:pt x="22233" y="5318"/>
                </a:cubicBezTo>
                <a:cubicBezTo>
                  <a:pt x="23899" y="3743"/>
                  <a:pt x="25543" y="2123"/>
                  <a:pt x="27186" y="502"/>
                </a:cubicBezTo>
                <a:close/>
                <a:moveTo>
                  <a:pt x="28966" y="502"/>
                </a:moveTo>
                <a:cubicBezTo>
                  <a:pt x="27323" y="2169"/>
                  <a:pt x="25657" y="3858"/>
                  <a:pt x="24036" y="5547"/>
                </a:cubicBezTo>
                <a:lnTo>
                  <a:pt x="22986" y="5547"/>
                </a:lnTo>
                <a:cubicBezTo>
                  <a:pt x="23123" y="5387"/>
                  <a:pt x="23283" y="5250"/>
                  <a:pt x="23420" y="5113"/>
                </a:cubicBezTo>
                <a:cubicBezTo>
                  <a:pt x="24995" y="3561"/>
                  <a:pt x="26570" y="2032"/>
                  <a:pt x="28145" y="502"/>
                </a:cubicBezTo>
                <a:close/>
                <a:moveTo>
                  <a:pt x="30427" y="502"/>
                </a:moveTo>
                <a:cubicBezTo>
                  <a:pt x="28898" y="2009"/>
                  <a:pt x="27369" y="3515"/>
                  <a:pt x="25862" y="5044"/>
                </a:cubicBezTo>
                <a:cubicBezTo>
                  <a:pt x="25702" y="5204"/>
                  <a:pt x="25543" y="5364"/>
                  <a:pt x="25383" y="5547"/>
                </a:cubicBezTo>
                <a:lnTo>
                  <a:pt x="24812" y="5547"/>
                </a:lnTo>
                <a:cubicBezTo>
                  <a:pt x="26456" y="3858"/>
                  <a:pt x="28099" y="2191"/>
                  <a:pt x="29742" y="502"/>
                </a:cubicBezTo>
                <a:close/>
                <a:moveTo>
                  <a:pt x="31934" y="502"/>
                </a:moveTo>
                <a:cubicBezTo>
                  <a:pt x="30267" y="2191"/>
                  <a:pt x="28578" y="3858"/>
                  <a:pt x="26912" y="5547"/>
                </a:cubicBezTo>
                <a:lnTo>
                  <a:pt x="25611" y="5547"/>
                </a:lnTo>
                <a:cubicBezTo>
                  <a:pt x="25748" y="5410"/>
                  <a:pt x="25862" y="5296"/>
                  <a:pt x="25976" y="5159"/>
                </a:cubicBezTo>
                <a:cubicBezTo>
                  <a:pt x="27528" y="3584"/>
                  <a:pt x="29126" y="2032"/>
                  <a:pt x="30747" y="502"/>
                </a:cubicBezTo>
                <a:close/>
                <a:moveTo>
                  <a:pt x="34056" y="502"/>
                </a:moveTo>
                <a:cubicBezTo>
                  <a:pt x="32299" y="2191"/>
                  <a:pt x="30518" y="3858"/>
                  <a:pt x="28761" y="5547"/>
                </a:cubicBezTo>
                <a:lnTo>
                  <a:pt x="27232" y="5547"/>
                </a:lnTo>
                <a:cubicBezTo>
                  <a:pt x="28943" y="3858"/>
                  <a:pt x="30678" y="2191"/>
                  <a:pt x="32390" y="502"/>
                </a:cubicBezTo>
                <a:close/>
                <a:moveTo>
                  <a:pt x="35517" y="502"/>
                </a:moveTo>
                <a:cubicBezTo>
                  <a:pt x="33805" y="2191"/>
                  <a:pt x="32071" y="3880"/>
                  <a:pt x="30336" y="5547"/>
                </a:cubicBezTo>
                <a:lnTo>
                  <a:pt x="28966" y="5547"/>
                </a:lnTo>
                <a:cubicBezTo>
                  <a:pt x="30724" y="3858"/>
                  <a:pt x="32504" y="2191"/>
                  <a:pt x="34285" y="502"/>
                </a:cubicBezTo>
                <a:close/>
                <a:moveTo>
                  <a:pt x="37686" y="502"/>
                </a:moveTo>
                <a:cubicBezTo>
                  <a:pt x="35996" y="2169"/>
                  <a:pt x="34307" y="3858"/>
                  <a:pt x="32618" y="5547"/>
                </a:cubicBezTo>
                <a:lnTo>
                  <a:pt x="30587" y="5547"/>
                </a:lnTo>
                <a:cubicBezTo>
                  <a:pt x="32322" y="3880"/>
                  <a:pt x="34056" y="2191"/>
                  <a:pt x="35768" y="502"/>
                </a:cubicBezTo>
                <a:close/>
                <a:moveTo>
                  <a:pt x="39032" y="502"/>
                </a:moveTo>
                <a:cubicBezTo>
                  <a:pt x="38987" y="571"/>
                  <a:pt x="38918" y="616"/>
                  <a:pt x="38872" y="685"/>
                </a:cubicBezTo>
                <a:cubicBezTo>
                  <a:pt x="37252" y="2305"/>
                  <a:pt x="35631" y="3926"/>
                  <a:pt x="34011" y="5547"/>
                </a:cubicBezTo>
                <a:lnTo>
                  <a:pt x="32847" y="5547"/>
                </a:lnTo>
                <a:cubicBezTo>
                  <a:pt x="34559" y="3858"/>
                  <a:pt x="36270" y="2169"/>
                  <a:pt x="37982" y="502"/>
                </a:cubicBezTo>
                <a:close/>
                <a:moveTo>
                  <a:pt x="40470" y="502"/>
                </a:moveTo>
                <a:cubicBezTo>
                  <a:pt x="39763" y="1278"/>
                  <a:pt x="39032" y="2032"/>
                  <a:pt x="38302" y="2785"/>
                </a:cubicBezTo>
                <a:cubicBezTo>
                  <a:pt x="37389" y="3698"/>
                  <a:pt x="36476" y="4611"/>
                  <a:pt x="35563" y="5547"/>
                </a:cubicBezTo>
                <a:lnTo>
                  <a:pt x="34285" y="5547"/>
                </a:lnTo>
                <a:cubicBezTo>
                  <a:pt x="35860" y="3972"/>
                  <a:pt x="37434" y="2397"/>
                  <a:pt x="39009" y="822"/>
                </a:cubicBezTo>
                <a:cubicBezTo>
                  <a:pt x="39124" y="708"/>
                  <a:pt x="39215" y="616"/>
                  <a:pt x="39306" y="502"/>
                </a:cubicBezTo>
                <a:close/>
                <a:moveTo>
                  <a:pt x="41566" y="502"/>
                </a:moveTo>
                <a:cubicBezTo>
                  <a:pt x="39831" y="2191"/>
                  <a:pt x="38096" y="3858"/>
                  <a:pt x="36362" y="5547"/>
                </a:cubicBezTo>
                <a:lnTo>
                  <a:pt x="35700" y="5547"/>
                </a:lnTo>
                <a:cubicBezTo>
                  <a:pt x="37320" y="3858"/>
                  <a:pt x="38964" y="2169"/>
                  <a:pt x="40607" y="502"/>
                </a:cubicBezTo>
                <a:close/>
                <a:moveTo>
                  <a:pt x="43643" y="502"/>
                </a:moveTo>
                <a:cubicBezTo>
                  <a:pt x="41931" y="2191"/>
                  <a:pt x="40242" y="3858"/>
                  <a:pt x="38553" y="5547"/>
                </a:cubicBezTo>
                <a:lnTo>
                  <a:pt x="36955" y="5547"/>
                </a:lnTo>
                <a:cubicBezTo>
                  <a:pt x="38644" y="3858"/>
                  <a:pt x="40310" y="2191"/>
                  <a:pt x="41977" y="502"/>
                </a:cubicBezTo>
                <a:close/>
                <a:moveTo>
                  <a:pt x="44944" y="502"/>
                </a:moveTo>
                <a:cubicBezTo>
                  <a:pt x="43323" y="2214"/>
                  <a:pt x="41634" y="3880"/>
                  <a:pt x="39945" y="5547"/>
                </a:cubicBezTo>
                <a:lnTo>
                  <a:pt x="38781" y="5547"/>
                </a:lnTo>
                <a:cubicBezTo>
                  <a:pt x="40516" y="3880"/>
                  <a:pt x="42205" y="2191"/>
                  <a:pt x="43917" y="502"/>
                </a:cubicBezTo>
                <a:close/>
                <a:moveTo>
                  <a:pt x="45834" y="502"/>
                </a:moveTo>
                <a:cubicBezTo>
                  <a:pt x="44739" y="1735"/>
                  <a:pt x="43643" y="2990"/>
                  <a:pt x="42525" y="4200"/>
                </a:cubicBezTo>
                <a:cubicBezTo>
                  <a:pt x="42114" y="4656"/>
                  <a:pt x="41680" y="5090"/>
                  <a:pt x="41246" y="5547"/>
                </a:cubicBezTo>
                <a:lnTo>
                  <a:pt x="40402" y="5547"/>
                </a:lnTo>
                <a:cubicBezTo>
                  <a:pt x="42091" y="3903"/>
                  <a:pt x="43734" y="2214"/>
                  <a:pt x="45332" y="502"/>
                </a:cubicBezTo>
                <a:close/>
                <a:moveTo>
                  <a:pt x="46610" y="502"/>
                </a:moveTo>
                <a:lnTo>
                  <a:pt x="46793" y="731"/>
                </a:lnTo>
                <a:cubicBezTo>
                  <a:pt x="45629" y="2077"/>
                  <a:pt x="44510" y="3447"/>
                  <a:pt x="43301" y="4702"/>
                </a:cubicBezTo>
                <a:cubicBezTo>
                  <a:pt x="43027" y="4976"/>
                  <a:pt x="42753" y="5273"/>
                  <a:pt x="42479" y="5547"/>
                </a:cubicBezTo>
                <a:lnTo>
                  <a:pt x="41406" y="5547"/>
                </a:lnTo>
                <a:cubicBezTo>
                  <a:pt x="42981" y="3880"/>
                  <a:pt x="44533" y="2191"/>
                  <a:pt x="46108" y="502"/>
                </a:cubicBezTo>
                <a:close/>
                <a:moveTo>
                  <a:pt x="46930" y="913"/>
                </a:moveTo>
                <a:lnTo>
                  <a:pt x="47386" y="1484"/>
                </a:lnTo>
                <a:cubicBezTo>
                  <a:pt x="46062" y="2808"/>
                  <a:pt x="44784" y="4177"/>
                  <a:pt x="43483" y="5547"/>
                </a:cubicBezTo>
                <a:lnTo>
                  <a:pt x="42707" y="5547"/>
                </a:lnTo>
                <a:cubicBezTo>
                  <a:pt x="42935" y="5296"/>
                  <a:pt x="43186" y="5067"/>
                  <a:pt x="43415" y="4839"/>
                </a:cubicBezTo>
                <a:cubicBezTo>
                  <a:pt x="44647" y="3584"/>
                  <a:pt x="45789" y="2237"/>
                  <a:pt x="46930" y="913"/>
                </a:cubicBezTo>
                <a:close/>
                <a:moveTo>
                  <a:pt x="47523" y="1644"/>
                </a:moveTo>
                <a:lnTo>
                  <a:pt x="48162" y="2488"/>
                </a:lnTo>
                <a:cubicBezTo>
                  <a:pt x="47295" y="3515"/>
                  <a:pt x="46382" y="4542"/>
                  <a:pt x="45469" y="5547"/>
                </a:cubicBezTo>
                <a:lnTo>
                  <a:pt x="43803" y="5547"/>
                </a:lnTo>
                <a:cubicBezTo>
                  <a:pt x="45035" y="4246"/>
                  <a:pt x="46268" y="2945"/>
                  <a:pt x="47523" y="1644"/>
                </a:cubicBezTo>
                <a:close/>
                <a:moveTo>
                  <a:pt x="48277" y="2625"/>
                </a:moveTo>
                <a:lnTo>
                  <a:pt x="48550" y="2967"/>
                </a:lnTo>
                <a:lnTo>
                  <a:pt x="46610" y="5547"/>
                </a:lnTo>
                <a:lnTo>
                  <a:pt x="45743" y="5547"/>
                </a:lnTo>
                <a:cubicBezTo>
                  <a:pt x="46610" y="4588"/>
                  <a:pt x="47455" y="3607"/>
                  <a:pt x="48277" y="2625"/>
                </a:cubicBezTo>
                <a:close/>
                <a:moveTo>
                  <a:pt x="1" y="0"/>
                </a:moveTo>
                <a:lnTo>
                  <a:pt x="2398" y="3013"/>
                </a:lnTo>
                <a:lnTo>
                  <a:pt x="1" y="6026"/>
                </a:lnTo>
                <a:lnTo>
                  <a:pt x="46861" y="6026"/>
                </a:lnTo>
                <a:lnTo>
                  <a:pt x="49167" y="2967"/>
                </a:lnTo>
                <a:lnTo>
                  <a:pt x="4686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955;p49"/>
          <p:cNvSpPr/>
          <p:nvPr/>
        </p:nvSpPr>
        <p:spPr>
          <a:xfrm>
            <a:off x="4728095" y="2344312"/>
            <a:ext cx="1229175" cy="298166"/>
          </a:xfrm>
          <a:custGeom>
            <a:avLst/>
            <a:gdLst/>
            <a:ahLst/>
            <a:cxnLst/>
            <a:rect l="l" t="t" r="r" b="b"/>
            <a:pathLst>
              <a:path w="49167" h="6026" extrusionOk="0">
                <a:moveTo>
                  <a:pt x="2055" y="502"/>
                </a:moveTo>
                <a:cubicBezTo>
                  <a:pt x="1873" y="685"/>
                  <a:pt x="1667" y="867"/>
                  <a:pt x="1485" y="1073"/>
                </a:cubicBezTo>
                <a:lnTo>
                  <a:pt x="1028" y="502"/>
                </a:lnTo>
                <a:close/>
                <a:moveTo>
                  <a:pt x="3265" y="502"/>
                </a:moveTo>
                <a:cubicBezTo>
                  <a:pt x="2854" y="913"/>
                  <a:pt x="2443" y="1347"/>
                  <a:pt x="2032" y="1758"/>
                </a:cubicBezTo>
                <a:lnTo>
                  <a:pt x="1576" y="1187"/>
                </a:lnTo>
                <a:cubicBezTo>
                  <a:pt x="1804" y="959"/>
                  <a:pt x="2055" y="731"/>
                  <a:pt x="2284" y="502"/>
                </a:cubicBezTo>
                <a:close/>
                <a:moveTo>
                  <a:pt x="4771" y="502"/>
                </a:moveTo>
                <a:cubicBezTo>
                  <a:pt x="4064" y="1187"/>
                  <a:pt x="3379" y="1895"/>
                  <a:pt x="2694" y="2579"/>
                </a:cubicBezTo>
                <a:lnTo>
                  <a:pt x="2238" y="2032"/>
                </a:lnTo>
                <a:cubicBezTo>
                  <a:pt x="2740" y="1529"/>
                  <a:pt x="3242" y="1004"/>
                  <a:pt x="3767" y="502"/>
                </a:cubicBezTo>
                <a:close/>
                <a:moveTo>
                  <a:pt x="6164" y="502"/>
                </a:moveTo>
                <a:cubicBezTo>
                  <a:pt x="4498" y="2169"/>
                  <a:pt x="2854" y="3835"/>
                  <a:pt x="1211" y="5547"/>
                </a:cubicBezTo>
                <a:lnTo>
                  <a:pt x="1028" y="5547"/>
                </a:lnTo>
                <a:lnTo>
                  <a:pt x="3037" y="3013"/>
                </a:lnTo>
                <a:lnTo>
                  <a:pt x="2854" y="2785"/>
                </a:lnTo>
                <a:cubicBezTo>
                  <a:pt x="3607" y="2032"/>
                  <a:pt x="4361" y="1256"/>
                  <a:pt x="5137" y="502"/>
                </a:cubicBezTo>
                <a:close/>
                <a:moveTo>
                  <a:pt x="7556" y="502"/>
                </a:moveTo>
                <a:cubicBezTo>
                  <a:pt x="5844" y="2169"/>
                  <a:pt x="4110" y="3858"/>
                  <a:pt x="2420" y="5547"/>
                </a:cubicBezTo>
                <a:lnTo>
                  <a:pt x="1599" y="5547"/>
                </a:lnTo>
                <a:cubicBezTo>
                  <a:pt x="3356" y="3880"/>
                  <a:pt x="5114" y="2191"/>
                  <a:pt x="6849" y="502"/>
                </a:cubicBezTo>
                <a:close/>
                <a:moveTo>
                  <a:pt x="8629" y="502"/>
                </a:moveTo>
                <a:cubicBezTo>
                  <a:pt x="7008" y="2169"/>
                  <a:pt x="5365" y="3835"/>
                  <a:pt x="3767" y="5547"/>
                </a:cubicBezTo>
                <a:lnTo>
                  <a:pt x="2649" y="5547"/>
                </a:lnTo>
                <a:cubicBezTo>
                  <a:pt x="4383" y="3858"/>
                  <a:pt x="6095" y="2191"/>
                  <a:pt x="7807" y="502"/>
                </a:cubicBezTo>
                <a:close/>
                <a:moveTo>
                  <a:pt x="9998" y="502"/>
                </a:moveTo>
                <a:cubicBezTo>
                  <a:pt x="8355" y="2169"/>
                  <a:pt x="6689" y="3835"/>
                  <a:pt x="5068" y="5547"/>
                </a:cubicBezTo>
                <a:lnTo>
                  <a:pt x="4155" y="5547"/>
                </a:lnTo>
                <a:cubicBezTo>
                  <a:pt x="5753" y="3858"/>
                  <a:pt x="7351" y="2169"/>
                  <a:pt x="8949" y="502"/>
                </a:cubicBezTo>
                <a:close/>
                <a:moveTo>
                  <a:pt x="12327" y="502"/>
                </a:moveTo>
                <a:cubicBezTo>
                  <a:pt x="10569" y="2191"/>
                  <a:pt x="8789" y="3858"/>
                  <a:pt x="7031" y="5547"/>
                </a:cubicBezTo>
                <a:lnTo>
                  <a:pt x="5456" y="5547"/>
                </a:lnTo>
                <a:cubicBezTo>
                  <a:pt x="7077" y="3835"/>
                  <a:pt x="8720" y="2169"/>
                  <a:pt x="10364" y="502"/>
                </a:cubicBezTo>
                <a:close/>
                <a:moveTo>
                  <a:pt x="14130" y="502"/>
                </a:moveTo>
                <a:cubicBezTo>
                  <a:pt x="12349" y="2191"/>
                  <a:pt x="10569" y="3858"/>
                  <a:pt x="8812" y="5547"/>
                </a:cubicBezTo>
                <a:lnTo>
                  <a:pt x="7396" y="5547"/>
                </a:lnTo>
                <a:cubicBezTo>
                  <a:pt x="9108" y="3858"/>
                  <a:pt x="10843" y="2191"/>
                  <a:pt x="12555" y="502"/>
                </a:cubicBezTo>
                <a:close/>
                <a:moveTo>
                  <a:pt x="15887" y="502"/>
                </a:moveTo>
                <a:cubicBezTo>
                  <a:pt x="14084" y="2169"/>
                  <a:pt x="12281" y="3812"/>
                  <a:pt x="10569" y="5547"/>
                </a:cubicBezTo>
                <a:lnTo>
                  <a:pt x="9108" y="5547"/>
                </a:lnTo>
                <a:cubicBezTo>
                  <a:pt x="10820" y="3858"/>
                  <a:pt x="12555" y="2169"/>
                  <a:pt x="14290" y="502"/>
                </a:cubicBezTo>
                <a:close/>
                <a:moveTo>
                  <a:pt x="17006" y="502"/>
                </a:moveTo>
                <a:cubicBezTo>
                  <a:pt x="15362" y="2169"/>
                  <a:pt x="13696" y="3858"/>
                  <a:pt x="12053" y="5547"/>
                </a:cubicBezTo>
                <a:lnTo>
                  <a:pt x="10911" y="5547"/>
                </a:lnTo>
                <a:cubicBezTo>
                  <a:pt x="12669" y="3835"/>
                  <a:pt x="14427" y="2169"/>
                  <a:pt x="16184" y="502"/>
                </a:cubicBezTo>
                <a:close/>
                <a:moveTo>
                  <a:pt x="18535" y="502"/>
                </a:moveTo>
                <a:cubicBezTo>
                  <a:pt x="16869" y="2169"/>
                  <a:pt x="15203" y="3858"/>
                  <a:pt x="13536" y="5547"/>
                </a:cubicBezTo>
                <a:lnTo>
                  <a:pt x="12167" y="5547"/>
                </a:lnTo>
                <a:cubicBezTo>
                  <a:pt x="13856" y="3858"/>
                  <a:pt x="15545" y="2169"/>
                  <a:pt x="17257" y="502"/>
                </a:cubicBezTo>
                <a:close/>
                <a:moveTo>
                  <a:pt x="19539" y="502"/>
                </a:moveTo>
                <a:cubicBezTo>
                  <a:pt x="17850" y="2146"/>
                  <a:pt x="16230" y="3835"/>
                  <a:pt x="14632" y="5547"/>
                </a:cubicBezTo>
                <a:lnTo>
                  <a:pt x="13787" y="5547"/>
                </a:lnTo>
                <a:cubicBezTo>
                  <a:pt x="15454" y="3858"/>
                  <a:pt x="17120" y="2169"/>
                  <a:pt x="18786" y="502"/>
                </a:cubicBezTo>
                <a:close/>
                <a:moveTo>
                  <a:pt x="21480" y="502"/>
                </a:moveTo>
                <a:cubicBezTo>
                  <a:pt x="21092" y="867"/>
                  <a:pt x="20704" y="1256"/>
                  <a:pt x="20338" y="1621"/>
                </a:cubicBezTo>
                <a:cubicBezTo>
                  <a:pt x="19014" y="2922"/>
                  <a:pt x="17691" y="4246"/>
                  <a:pt x="16344" y="5547"/>
                </a:cubicBezTo>
                <a:lnTo>
                  <a:pt x="14860" y="5547"/>
                </a:lnTo>
                <a:cubicBezTo>
                  <a:pt x="16207" y="4109"/>
                  <a:pt x="17554" y="2693"/>
                  <a:pt x="18946" y="1324"/>
                </a:cubicBezTo>
                <a:cubicBezTo>
                  <a:pt x="19220" y="1050"/>
                  <a:pt x="19517" y="776"/>
                  <a:pt x="19791" y="502"/>
                </a:cubicBezTo>
                <a:close/>
                <a:moveTo>
                  <a:pt x="23191" y="502"/>
                </a:moveTo>
                <a:cubicBezTo>
                  <a:pt x="22735" y="959"/>
                  <a:pt x="22301" y="1415"/>
                  <a:pt x="21845" y="1895"/>
                </a:cubicBezTo>
                <a:cubicBezTo>
                  <a:pt x="20681" y="3104"/>
                  <a:pt x="19494" y="4337"/>
                  <a:pt x="18284" y="5547"/>
                </a:cubicBezTo>
                <a:lnTo>
                  <a:pt x="16504" y="5547"/>
                </a:lnTo>
                <a:cubicBezTo>
                  <a:pt x="17645" y="4451"/>
                  <a:pt x="18763" y="3378"/>
                  <a:pt x="19859" y="2283"/>
                </a:cubicBezTo>
                <a:cubicBezTo>
                  <a:pt x="20452" y="1689"/>
                  <a:pt x="21046" y="1096"/>
                  <a:pt x="21639" y="502"/>
                </a:cubicBezTo>
                <a:close/>
                <a:moveTo>
                  <a:pt x="25428" y="502"/>
                </a:moveTo>
                <a:cubicBezTo>
                  <a:pt x="24310" y="1644"/>
                  <a:pt x="23169" y="2762"/>
                  <a:pt x="22027" y="3880"/>
                </a:cubicBezTo>
                <a:cubicBezTo>
                  <a:pt x="21457" y="4428"/>
                  <a:pt x="20909" y="4976"/>
                  <a:pt x="20338" y="5547"/>
                </a:cubicBezTo>
                <a:lnTo>
                  <a:pt x="18512" y="5547"/>
                </a:lnTo>
                <a:cubicBezTo>
                  <a:pt x="19654" y="4360"/>
                  <a:pt x="20818" y="3173"/>
                  <a:pt x="21959" y="1986"/>
                </a:cubicBezTo>
                <a:cubicBezTo>
                  <a:pt x="22438" y="1484"/>
                  <a:pt x="22918" y="1004"/>
                  <a:pt x="23420" y="502"/>
                </a:cubicBezTo>
                <a:close/>
                <a:moveTo>
                  <a:pt x="26912" y="502"/>
                </a:moveTo>
                <a:cubicBezTo>
                  <a:pt x="25520" y="1917"/>
                  <a:pt x="24127" y="3310"/>
                  <a:pt x="22689" y="4679"/>
                </a:cubicBezTo>
                <a:cubicBezTo>
                  <a:pt x="22393" y="4976"/>
                  <a:pt x="22096" y="5250"/>
                  <a:pt x="21776" y="5547"/>
                </a:cubicBezTo>
                <a:lnTo>
                  <a:pt x="20589" y="5547"/>
                </a:lnTo>
                <a:cubicBezTo>
                  <a:pt x="22324" y="3858"/>
                  <a:pt x="24036" y="2191"/>
                  <a:pt x="25771" y="502"/>
                </a:cubicBezTo>
                <a:close/>
                <a:moveTo>
                  <a:pt x="27916" y="502"/>
                </a:moveTo>
                <a:cubicBezTo>
                  <a:pt x="26570" y="1826"/>
                  <a:pt x="25246" y="3127"/>
                  <a:pt x="23899" y="4451"/>
                </a:cubicBezTo>
                <a:cubicBezTo>
                  <a:pt x="23534" y="4816"/>
                  <a:pt x="23146" y="5181"/>
                  <a:pt x="22781" y="5547"/>
                </a:cubicBezTo>
                <a:lnTo>
                  <a:pt x="22005" y="5547"/>
                </a:lnTo>
                <a:cubicBezTo>
                  <a:pt x="22073" y="5455"/>
                  <a:pt x="22164" y="5387"/>
                  <a:pt x="22233" y="5318"/>
                </a:cubicBezTo>
                <a:cubicBezTo>
                  <a:pt x="23899" y="3743"/>
                  <a:pt x="25543" y="2123"/>
                  <a:pt x="27186" y="502"/>
                </a:cubicBezTo>
                <a:close/>
                <a:moveTo>
                  <a:pt x="28966" y="502"/>
                </a:moveTo>
                <a:cubicBezTo>
                  <a:pt x="27323" y="2169"/>
                  <a:pt x="25657" y="3858"/>
                  <a:pt x="24036" y="5547"/>
                </a:cubicBezTo>
                <a:lnTo>
                  <a:pt x="22986" y="5547"/>
                </a:lnTo>
                <a:cubicBezTo>
                  <a:pt x="23123" y="5387"/>
                  <a:pt x="23283" y="5250"/>
                  <a:pt x="23420" y="5113"/>
                </a:cubicBezTo>
                <a:cubicBezTo>
                  <a:pt x="24995" y="3561"/>
                  <a:pt x="26570" y="2032"/>
                  <a:pt x="28145" y="502"/>
                </a:cubicBezTo>
                <a:close/>
                <a:moveTo>
                  <a:pt x="30427" y="502"/>
                </a:moveTo>
                <a:cubicBezTo>
                  <a:pt x="28898" y="2009"/>
                  <a:pt x="27369" y="3515"/>
                  <a:pt x="25862" y="5044"/>
                </a:cubicBezTo>
                <a:cubicBezTo>
                  <a:pt x="25702" y="5204"/>
                  <a:pt x="25543" y="5364"/>
                  <a:pt x="25383" y="5547"/>
                </a:cubicBezTo>
                <a:lnTo>
                  <a:pt x="24812" y="5547"/>
                </a:lnTo>
                <a:cubicBezTo>
                  <a:pt x="26456" y="3858"/>
                  <a:pt x="28099" y="2191"/>
                  <a:pt x="29742" y="502"/>
                </a:cubicBezTo>
                <a:close/>
                <a:moveTo>
                  <a:pt x="31934" y="502"/>
                </a:moveTo>
                <a:cubicBezTo>
                  <a:pt x="30267" y="2191"/>
                  <a:pt x="28578" y="3858"/>
                  <a:pt x="26912" y="5547"/>
                </a:cubicBezTo>
                <a:lnTo>
                  <a:pt x="25611" y="5547"/>
                </a:lnTo>
                <a:cubicBezTo>
                  <a:pt x="25748" y="5410"/>
                  <a:pt x="25862" y="5296"/>
                  <a:pt x="25976" y="5159"/>
                </a:cubicBezTo>
                <a:cubicBezTo>
                  <a:pt x="27528" y="3584"/>
                  <a:pt x="29126" y="2032"/>
                  <a:pt x="30747" y="502"/>
                </a:cubicBezTo>
                <a:close/>
                <a:moveTo>
                  <a:pt x="34056" y="502"/>
                </a:moveTo>
                <a:cubicBezTo>
                  <a:pt x="32299" y="2191"/>
                  <a:pt x="30518" y="3858"/>
                  <a:pt x="28761" y="5547"/>
                </a:cubicBezTo>
                <a:lnTo>
                  <a:pt x="27232" y="5547"/>
                </a:lnTo>
                <a:cubicBezTo>
                  <a:pt x="28943" y="3858"/>
                  <a:pt x="30678" y="2191"/>
                  <a:pt x="32390" y="502"/>
                </a:cubicBezTo>
                <a:close/>
                <a:moveTo>
                  <a:pt x="35517" y="502"/>
                </a:moveTo>
                <a:cubicBezTo>
                  <a:pt x="33805" y="2191"/>
                  <a:pt x="32071" y="3880"/>
                  <a:pt x="30336" y="5547"/>
                </a:cubicBezTo>
                <a:lnTo>
                  <a:pt x="28966" y="5547"/>
                </a:lnTo>
                <a:cubicBezTo>
                  <a:pt x="30724" y="3858"/>
                  <a:pt x="32504" y="2191"/>
                  <a:pt x="34285" y="502"/>
                </a:cubicBezTo>
                <a:close/>
                <a:moveTo>
                  <a:pt x="37686" y="502"/>
                </a:moveTo>
                <a:cubicBezTo>
                  <a:pt x="35996" y="2169"/>
                  <a:pt x="34307" y="3858"/>
                  <a:pt x="32618" y="5547"/>
                </a:cubicBezTo>
                <a:lnTo>
                  <a:pt x="30587" y="5547"/>
                </a:lnTo>
                <a:cubicBezTo>
                  <a:pt x="32322" y="3880"/>
                  <a:pt x="34056" y="2191"/>
                  <a:pt x="35768" y="502"/>
                </a:cubicBezTo>
                <a:close/>
                <a:moveTo>
                  <a:pt x="39032" y="502"/>
                </a:moveTo>
                <a:cubicBezTo>
                  <a:pt x="38987" y="571"/>
                  <a:pt x="38918" y="616"/>
                  <a:pt x="38872" y="685"/>
                </a:cubicBezTo>
                <a:cubicBezTo>
                  <a:pt x="37252" y="2305"/>
                  <a:pt x="35631" y="3926"/>
                  <a:pt x="34011" y="5547"/>
                </a:cubicBezTo>
                <a:lnTo>
                  <a:pt x="32847" y="5547"/>
                </a:lnTo>
                <a:cubicBezTo>
                  <a:pt x="34559" y="3858"/>
                  <a:pt x="36270" y="2169"/>
                  <a:pt x="37982" y="502"/>
                </a:cubicBezTo>
                <a:close/>
                <a:moveTo>
                  <a:pt x="40470" y="502"/>
                </a:moveTo>
                <a:cubicBezTo>
                  <a:pt x="39763" y="1278"/>
                  <a:pt x="39032" y="2032"/>
                  <a:pt x="38302" y="2785"/>
                </a:cubicBezTo>
                <a:cubicBezTo>
                  <a:pt x="37389" y="3698"/>
                  <a:pt x="36476" y="4611"/>
                  <a:pt x="35563" y="5547"/>
                </a:cubicBezTo>
                <a:lnTo>
                  <a:pt x="34285" y="5547"/>
                </a:lnTo>
                <a:cubicBezTo>
                  <a:pt x="35860" y="3972"/>
                  <a:pt x="37434" y="2397"/>
                  <a:pt x="39009" y="822"/>
                </a:cubicBezTo>
                <a:cubicBezTo>
                  <a:pt x="39124" y="708"/>
                  <a:pt x="39215" y="616"/>
                  <a:pt x="39306" y="502"/>
                </a:cubicBezTo>
                <a:close/>
                <a:moveTo>
                  <a:pt x="41566" y="502"/>
                </a:moveTo>
                <a:cubicBezTo>
                  <a:pt x="39831" y="2191"/>
                  <a:pt x="38096" y="3858"/>
                  <a:pt x="36362" y="5547"/>
                </a:cubicBezTo>
                <a:lnTo>
                  <a:pt x="35700" y="5547"/>
                </a:lnTo>
                <a:cubicBezTo>
                  <a:pt x="37320" y="3858"/>
                  <a:pt x="38964" y="2169"/>
                  <a:pt x="40607" y="502"/>
                </a:cubicBezTo>
                <a:close/>
                <a:moveTo>
                  <a:pt x="43643" y="502"/>
                </a:moveTo>
                <a:cubicBezTo>
                  <a:pt x="41931" y="2191"/>
                  <a:pt x="40242" y="3858"/>
                  <a:pt x="38553" y="5547"/>
                </a:cubicBezTo>
                <a:lnTo>
                  <a:pt x="36955" y="5547"/>
                </a:lnTo>
                <a:cubicBezTo>
                  <a:pt x="38644" y="3858"/>
                  <a:pt x="40310" y="2191"/>
                  <a:pt x="41977" y="502"/>
                </a:cubicBezTo>
                <a:close/>
                <a:moveTo>
                  <a:pt x="44944" y="502"/>
                </a:moveTo>
                <a:cubicBezTo>
                  <a:pt x="43323" y="2214"/>
                  <a:pt x="41634" y="3880"/>
                  <a:pt x="39945" y="5547"/>
                </a:cubicBezTo>
                <a:lnTo>
                  <a:pt x="38781" y="5547"/>
                </a:lnTo>
                <a:cubicBezTo>
                  <a:pt x="40516" y="3880"/>
                  <a:pt x="42205" y="2191"/>
                  <a:pt x="43917" y="502"/>
                </a:cubicBezTo>
                <a:close/>
                <a:moveTo>
                  <a:pt x="45834" y="502"/>
                </a:moveTo>
                <a:cubicBezTo>
                  <a:pt x="44739" y="1735"/>
                  <a:pt x="43643" y="2990"/>
                  <a:pt x="42525" y="4200"/>
                </a:cubicBezTo>
                <a:cubicBezTo>
                  <a:pt x="42114" y="4656"/>
                  <a:pt x="41680" y="5090"/>
                  <a:pt x="41246" y="5547"/>
                </a:cubicBezTo>
                <a:lnTo>
                  <a:pt x="40402" y="5547"/>
                </a:lnTo>
                <a:cubicBezTo>
                  <a:pt x="42091" y="3903"/>
                  <a:pt x="43734" y="2214"/>
                  <a:pt x="45332" y="502"/>
                </a:cubicBezTo>
                <a:close/>
                <a:moveTo>
                  <a:pt x="46610" y="502"/>
                </a:moveTo>
                <a:lnTo>
                  <a:pt x="46793" y="731"/>
                </a:lnTo>
                <a:cubicBezTo>
                  <a:pt x="45629" y="2077"/>
                  <a:pt x="44510" y="3447"/>
                  <a:pt x="43301" y="4702"/>
                </a:cubicBezTo>
                <a:cubicBezTo>
                  <a:pt x="43027" y="4976"/>
                  <a:pt x="42753" y="5273"/>
                  <a:pt x="42479" y="5547"/>
                </a:cubicBezTo>
                <a:lnTo>
                  <a:pt x="41406" y="5547"/>
                </a:lnTo>
                <a:cubicBezTo>
                  <a:pt x="42981" y="3880"/>
                  <a:pt x="44533" y="2191"/>
                  <a:pt x="46108" y="502"/>
                </a:cubicBezTo>
                <a:close/>
                <a:moveTo>
                  <a:pt x="46930" y="913"/>
                </a:moveTo>
                <a:lnTo>
                  <a:pt x="47386" y="1484"/>
                </a:lnTo>
                <a:cubicBezTo>
                  <a:pt x="46062" y="2808"/>
                  <a:pt x="44784" y="4177"/>
                  <a:pt x="43483" y="5547"/>
                </a:cubicBezTo>
                <a:lnTo>
                  <a:pt x="42707" y="5547"/>
                </a:lnTo>
                <a:cubicBezTo>
                  <a:pt x="42935" y="5296"/>
                  <a:pt x="43186" y="5067"/>
                  <a:pt x="43415" y="4839"/>
                </a:cubicBezTo>
                <a:cubicBezTo>
                  <a:pt x="44647" y="3584"/>
                  <a:pt x="45789" y="2237"/>
                  <a:pt x="46930" y="913"/>
                </a:cubicBezTo>
                <a:close/>
                <a:moveTo>
                  <a:pt x="47523" y="1644"/>
                </a:moveTo>
                <a:lnTo>
                  <a:pt x="48162" y="2488"/>
                </a:lnTo>
                <a:cubicBezTo>
                  <a:pt x="47295" y="3515"/>
                  <a:pt x="46382" y="4542"/>
                  <a:pt x="45469" y="5547"/>
                </a:cubicBezTo>
                <a:lnTo>
                  <a:pt x="43803" y="5547"/>
                </a:lnTo>
                <a:cubicBezTo>
                  <a:pt x="45035" y="4246"/>
                  <a:pt x="46268" y="2945"/>
                  <a:pt x="47523" y="1644"/>
                </a:cubicBezTo>
                <a:close/>
                <a:moveTo>
                  <a:pt x="48277" y="2625"/>
                </a:moveTo>
                <a:lnTo>
                  <a:pt x="48550" y="2967"/>
                </a:lnTo>
                <a:lnTo>
                  <a:pt x="46610" y="5547"/>
                </a:lnTo>
                <a:lnTo>
                  <a:pt x="45743" y="5547"/>
                </a:lnTo>
                <a:cubicBezTo>
                  <a:pt x="46610" y="4588"/>
                  <a:pt x="47455" y="3607"/>
                  <a:pt x="48277" y="2625"/>
                </a:cubicBezTo>
                <a:close/>
                <a:moveTo>
                  <a:pt x="1" y="0"/>
                </a:moveTo>
                <a:lnTo>
                  <a:pt x="2398" y="3013"/>
                </a:lnTo>
                <a:lnTo>
                  <a:pt x="1" y="6026"/>
                </a:lnTo>
                <a:lnTo>
                  <a:pt x="46861" y="6026"/>
                </a:lnTo>
                <a:lnTo>
                  <a:pt x="49167" y="2967"/>
                </a:lnTo>
                <a:lnTo>
                  <a:pt x="4686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2000;p49"/>
          <p:cNvSpPr/>
          <p:nvPr/>
        </p:nvSpPr>
        <p:spPr>
          <a:xfrm>
            <a:off x="1951963" y="1906269"/>
            <a:ext cx="151875" cy="470890"/>
          </a:xfrm>
          <a:custGeom>
            <a:avLst/>
            <a:gdLst/>
            <a:ahLst/>
            <a:cxnLst/>
            <a:rect l="l" t="t" r="r" b="b"/>
            <a:pathLst>
              <a:path w="6075" h="24500" extrusionOk="0">
                <a:moveTo>
                  <a:pt x="1240" y="24500"/>
                </a:moveTo>
                <a:cubicBezTo>
                  <a:pt x="736" y="22231"/>
                  <a:pt x="-568" y="19748"/>
                  <a:pt x="297" y="17590"/>
                </a:cubicBezTo>
                <a:cubicBezTo>
                  <a:pt x="1561" y="14436"/>
                  <a:pt x="5471" y="12472"/>
                  <a:pt x="5951" y="9109"/>
                </a:cubicBezTo>
                <a:cubicBezTo>
                  <a:pt x="6449" y="5625"/>
                  <a:pt x="3101" y="2489"/>
                  <a:pt x="612" y="0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" name="Google Shape;2004;p49"/>
          <p:cNvSpPr/>
          <p:nvPr/>
        </p:nvSpPr>
        <p:spPr>
          <a:xfrm>
            <a:off x="3611408" y="2637759"/>
            <a:ext cx="151875" cy="464520"/>
          </a:xfrm>
          <a:custGeom>
            <a:avLst/>
            <a:gdLst/>
            <a:ahLst/>
            <a:cxnLst/>
            <a:rect l="l" t="t" r="r" b="b"/>
            <a:pathLst>
              <a:path w="6075" h="24500" extrusionOk="0">
                <a:moveTo>
                  <a:pt x="1240" y="24500"/>
                </a:moveTo>
                <a:cubicBezTo>
                  <a:pt x="736" y="22231"/>
                  <a:pt x="-568" y="19748"/>
                  <a:pt x="297" y="17590"/>
                </a:cubicBezTo>
                <a:cubicBezTo>
                  <a:pt x="1561" y="14436"/>
                  <a:pt x="5471" y="12472"/>
                  <a:pt x="5951" y="9109"/>
                </a:cubicBezTo>
                <a:cubicBezTo>
                  <a:pt x="6449" y="5625"/>
                  <a:pt x="3101" y="2489"/>
                  <a:pt x="612" y="0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" name="Google Shape;2000;p49"/>
          <p:cNvSpPr/>
          <p:nvPr/>
        </p:nvSpPr>
        <p:spPr>
          <a:xfrm>
            <a:off x="5331251" y="1893220"/>
            <a:ext cx="151875" cy="470890"/>
          </a:xfrm>
          <a:custGeom>
            <a:avLst/>
            <a:gdLst/>
            <a:ahLst/>
            <a:cxnLst/>
            <a:rect l="l" t="t" r="r" b="b"/>
            <a:pathLst>
              <a:path w="6075" h="24500" extrusionOk="0">
                <a:moveTo>
                  <a:pt x="1240" y="24500"/>
                </a:moveTo>
                <a:cubicBezTo>
                  <a:pt x="736" y="22231"/>
                  <a:pt x="-568" y="19748"/>
                  <a:pt x="297" y="17590"/>
                </a:cubicBezTo>
                <a:cubicBezTo>
                  <a:pt x="1561" y="14436"/>
                  <a:pt x="5471" y="12472"/>
                  <a:pt x="5951" y="9109"/>
                </a:cubicBezTo>
                <a:cubicBezTo>
                  <a:pt x="6449" y="5625"/>
                  <a:pt x="3101" y="2489"/>
                  <a:pt x="612" y="0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" name="Google Shape;2004;p49"/>
          <p:cNvSpPr/>
          <p:nvPr/>
        </p:nvSpPr>
        <p:spPr>
          <a:xfrm>
            <a:off x="6956348" y="2622680"/>
            <a:ext cx="151875" cy="464520"/>
          </a:xfrm>
          <a:custGeom>
            <a:avLst/>
            <a:gdLst/>
            <a:ahLst/>
            <a:cxnLst/>
            <a:rect l="l" t="t" r="r" b="b"/>
            <a:pathLst>
              <a:path w="6075" h="24500" extrusionOk="0">
                <a:moveTo>
                  <a:pt x="1240" y="24500"/>
                </a:moveTo>
                <a:cubicBezTo>
                  <a:pt x="736" y="22231"/>
                  <a:pt x="-568" y="19748"/>
                  <a:pt x="297" y="17590"/>
                </a:cubicBezTo>
                <a:cubicBezTo>
                  <a:pt x="1561" y="14436"/>
                  <a:pt x="5471" y="12472"/>
                  <a:pt x="5951" y="9109"/>
                </a:cubicBezTo>
                <a:cubicBezTo>
                  <a:pt x="6449" y="5625"/>
                  <a:pt x="3101" y="2489"/>
                  <a:pt x="612" y="0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" name="TextBox 14"/>
          <p:cNvSpPr txBox="1"/>
          <p:nvPr/>
        </p:nvSpPr>
        <p:spPr>
          <a:xfrm>
            <a:off x="1572597" y="2647950"/>
            <a:ext cx="69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Tema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335290" y="2007827"/>
            <a:ext cx="69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Rasa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995108" y="2630536"/>
            <a:ext cx="69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Nada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493466" y="1976413"/>
            <a:ext cx="1077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Pitutur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248228" y="754357"/>
            <a:ext cx="1731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Gagasan</a:t>
            </a:r>
            <a:r>
              <a:rPr lang="en-US" dirty="0" smtClean="0"/>
              <a:t> </a:t>
            </a:r>
            <a:r>
              <a:rPr lang="en-US" dirty="0" err="1" smtClean="0"/>
              <a:t>pokok</a:t>
            </a:r>
            <a:r>
              <a:rPr lang="en-US" dirty="0" smtClean="0"/>
              <a:t> </a:t>
            </a:r>
            <a:r>
              <a:rPr lang="en-US" dirty="0" err="1" smtClean="0"/>
              <a:t>kang</a:t>
            </a:r>
            <a:r>
              <a:rPr lang="en-US" dirty="0" smtClean="0"/>
              <a:t> </a:t>
            </a:r>
            <a:r>
              <a:rPr lang="en-US" dirty="0" err="1" smtClean="0"/>
              <a:t>diandharake</a:t>
            </a:r>
            <a:r>
              <a:rPr lang="en-US" dirty="0" smtClean="0"/>
              <a:t> </a:t>
            </a:r>
            <a:r>
              <a:rPr lang="en-US" dirty="0" err="1" smtClean="0"/>
              <a:t>panulis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848963" y="3008174"/>
            <a:ext cx="1731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Carane</a:t>
            </a:r>
            <a:r>
              <a:rPr lang="en-US" dirty="0" smtClean="0"/>
              <a:t> </a:t>
            </a:r>
            <a:r>
              <a:rPr lang="en-US" dirty="0" err="1" smtClean="0"/>
              <a:t>panulis</a:t>
            </a:r>
            <a:r>
              <a:rPr lang="en-US" dirty="0" smtClean="0"/>
              <a:t> </a:t>
            </a:r>
            <a:r>
              <a:rPr lang="en-US" dirty="0" err="1" smtClean="0"/>
              <a:t>kanggo</a:t>
            </a:r>
            <a:r>
              <a:rPr lang="en-US" dirty="0" smtClean="0"/>
              <a:t> </a:t>
            </a:r>
            <a:r>
              <a:rPr lang="en-US" dirty="0" err="1" smtClean="0"/>
              <a:t>ngandharake</a:t>
            </a:r>
            <a:r>
              <a:rPr lang="en-US" dirty="0" smtClean="0"/>
              <a:t> </a:t>
            </a:r>
            <a:r>
              <a:rPr lang="en-US" dirty="0" err="1" smtClean="0"/>
              <a:t>gagasan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496364" y="928340"/>
            <a:ext cx="17318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Sikape</a:t>
            </a:r>
            <a:r>
              <a:rPr lang="en-US" dirty="0" smtClean="0"/>
              <a:t> </a:t>
            </a:r>
            <a:r>
              <a:rPr lang="en-US" dirty="0" err="1" smtClean="0"/>
              <a:t>panulis</a:t>
            </a:r>
            <a:r>
              <a:rPr lang="en-US" dirty="0" smtClean="0"/>
              <a:t> </a:t>
            </a:r>
            <a:r>
              <a:rPr lang="en-US" dirty="0" err="1" smtClean="0"/>
              <a:t>nalika</a:t>
            </a:r>
            <a:r>
              <a:rPr lang="en-US" dirty="0" smtClean="0"/>
              <a:t> </a:t>
            </a:r>
            <a:r>
              <a:rPr lang="en-US" dirty="0" err="1" smtClean="0"/>
              <a:t>gawe</a:t>
            </a:r>
            <a:r>
              <a:rPr lang="en-US" dirty="0" smtClean="0"/>
              <a:t> </a:t>
            </a:r>
            <a:r>
              <a:rPr lang="en-US" dirty="0" err="1" smtClean="0"/>
              <a:t>geguritan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296564" y="3075806"/>
            <a:ext cx="1731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Pesen</a:t>
            </a:r>
            <a:r>
              <a:rPr lang="en-US" dirty="0" smtClean="0"/>
              <a:t>/</a:t>
            </a:r>
            <a:r>
              <a:rPr lang="en-US" dirty="0" err="1" smtClean="0"/>
              <a:t>amanat</a:t>
            </a:r>
            <a:r>
              <a:rPr lang="en-US" dirty="0" smtClean="0"/>
              <a:t> </a:t>
            </a:r>
            <a:r>
              <a:rPr lang="en-US" dirty="0" err="1" smtClean="0"/>
              <a:t>kang</a:t>
            </a:r>
            <a:r>
              <a:rPr lang="en-US" dirty="0" smtClean="0"/>
              <a:t> </a:t>
            </a:r>
            <a:r>
              <a:rPr lang="en-US" dirty="0" err="1" smtClean="0"/>
              <a:t>diandharake</a:t>
            </a:r>
            <a:r>
              <a:rPr lang="en-US" dirty="0" smtClean="0"/>
              <a:t> </a:t>
            </a:r>
            <a:r>
              <a:rPr lang="en-US" dirty="0" err="1" smtClean="0"/>
              <a:t>panulis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33208" y="108026"/>
            <a:ext cx="1731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Unsur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batin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82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15566"/>
            <a:ext cx="8229600" cy="3394472"/>
          </a:xfrm>
        </p:spPr>
        <p:txBody>
          <a:bodyPr/>
          <a:lstStyle/>
          <a:p>
            <a:pPr marL="0" indent="457200"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Tegese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nggawe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gancaran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diandharake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panulis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pamaca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Kaperang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dadi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864478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Ngembangake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Geguritan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40595150"/>
              </p:ext>
            </p:extLst>
          </p:nvPr>
        </p:nvGraphicFramePr>
        <p:xfrm>
          <a:off x="1547664" y="1707654"/>
          <a:ext cx="5976664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744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72538"/>
            <a:ext cx="8229600" cy="3394472"/>
          </a:xfrm>
        </p:spPr>
        <p:txBody>
          <a:bodyPr/>
          <a:lstStyle/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Bab sing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prelu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digatekake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nalika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maca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geguritan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072390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Maca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Geguritan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452177264"/>
              </p:ext>
            </p:extLst>
          </p:nvPr>
        </p:nvGraphicFramePr>
        <p:xfrm>
          <a:off x="971600" y="915566"/>
          <a:ext cx="6993834" cy="361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718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15566"/>
            <a:ext cx="8229600" cy="3394472"/>
          </a:xfrm>
        </p:spPr>
        <p:txBody>
          <a:bodyPr/>
          <a:lstStyle/>
          <a:p>
            <a:pPr marL="0" indent="339725"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Trap-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trapan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nulis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geguritan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Nemtokake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Nemtokake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irah-irahan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jumbuh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Ngembangake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kanthi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nyusun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reng-rengan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Milih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diksi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mentes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manthes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072390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Nulis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Geguritan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4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778720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endParaRPr lang="en-US" sz="3200" dirty="0">
              <a:latin typeface="+mn-lt"/>
            </a:endParaRPr>
          </a:p>
          <a:p>
            <a:r>
              <a:rPr lang="en-US" sz="3200" dirty="0" err="1"/>
              <a:t>Ndhudah</a:t>
            </a:r>
            <a:r>
              <a:rPr lang="en-US" sz="3200" dirty="0"/>
              <a:t> </a:t>
            </a:r>
            <a:r>
              <a:rPr lang="en-US" sz="3200" dirty="0" err="1"/>
              <a:t>lan</a:t>
            </a:r>
            <a:r>
              <a:rPr lang="en-US" sz="3200" dirty="0"/>
              <a:t> </a:t>
            </a:r>
            <a:r>
              <a:rPr lang="en-US" sz="3200" dirty="0" err="1"/>
              <a:t>Nulis</a:t>
            </a:r>
            <a:r>
              <a:rPr lang="en-US" sz="3200" dirty="0"/>
              <a:t> </a:t>
            </a:r>
            <a:r>
              <a:rPr lang="en-US" sz="3200" dirty="0" err="1"/>
              <a:t>Geguritan</a:t>
            </a:r>
            <a:r>
              <a:rPr lang="en-US" sz="3200" dirty="0"/>
              <a:t> </a:t>
            </a:r>
            <a:r>
              <a:rPr lang="en-US" sz="3200" dirty="0" err="1"/>
              <a:t>kanthi</a:t>
            </a:r>
            <a:r>
              <a:rPr lang="en-US" sz="3200" dirty="0"/>
              <a:t> </a:t>
            </a:r>
            <a:r>
              <a:rPr lang="en-US" sz="3200" dirty="0" err="1"/>
              <a:t>Becik</a:t>
            </a:r>
            <a:r>
              <a:rPr lang="en-US" sz="3200" dirty="0"/>
              <a:t/>
            </a:r>
            <a:br>
              <a:rPr lang="en-US" sz="3200" dirty="0"/>
            </a:b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824365" y="1554373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Teks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Geguritan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kanthi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Patitis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Endah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824365" y="2201831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Ngowahi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Geguritan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Dadi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Gancaran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Parafrase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824365" y="2849289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Nggayutake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Isi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Geguritan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Klawan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Kahanan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Bebrayan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824410" y="3496747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Nulis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Geguritan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38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+mn-lt"/>
              </a:rPr>
              <a:t>A. </a:t>
            </a:r>
            <a:r>
              <a:rPr lang="en-US" sz="3200" dirty="0" err="1" smtClean="0">
                <a:latin typeface="+mn-lt"/>
              </a:rPr>
              <a:t>Maca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Teks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Geguritan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kanthi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Patitis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lan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Endah</a:t>
            </a:r>
            <a:endParaRPr lang="en-US" sz="3200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1987864"/>
              </p:ext>
            </p:extLst>
          </p:nvPr>
        </p:nvGraphicFramePr>
        <p:xfrm>
          <a:off x="755576" y="1203599"/>
          <a:ext cx="7200800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29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012" y="1059582"/>
            <a:ext cx="3610744" cy="3387823"/>
          </a:xfrm>
        </p:spPr>
        <p:txBody>
          <a:bodyPr/>
          <a:lstStyle/>
          <a:p>
            <a:pPr marL="0" indent="461963" algn="just">
              <a:lnSpc>
                <a:spcPct val="150000"/>
              </a:lnSpc>
              <a:buNone/>
            </a:pPr>
            <a:r>
              <a:rPr lang="en-US" sz="1800" dirty="0" err="1" smtClean="0"/>
              <a:t>Supaya</a:t>
            </a:r>
            <a:r>
              <a:rPr lang="en-US" sz="1800" dirty="0" smtClean="0"/>
              <a:t> </a:t>
            </a:r>
            <a:r>
              <a:rPr lang="en-US" sz="1800" dirty="0" err="1" smtClean="0"/>
              <a:t>siswa</a:t>
            </a:r>
            <a:r>
              <a:rPr lang="en-US" sz="1800" dirty="0" smtClean="0"/>
              <a:t> </a:t>
            </a:r>
            <a:r>
              <a:rPr lang="en-US" sz="1800" dirty="0" err="1" smtClean="0"/>
              <a:t>luwih</a:t>
            </a:r>
            <a:r>
              <a:rPr lang="en-US" sz="1800" dirty="0" smtClean="0"/>
              <a:t> </a:t>
            </a:r>
            <a:r>
              <a:rPr lang="en-US" sz="1800" dirty="0" err="1" smtClean="0"/>
              <a:t>lantip</a:t>
            </a:r>
            <a:r>
              <a:rPr lang="en-US" sz="1800" dirty="0" smtClean="0"/>
              <a:t> </a:t>
            </a:r>
            <a:r>
              <a:rPr lang="en-US" sz="1800" dirty="0" err="1" smtClean="0"/>
              <a:t>anggone</a:t>
            </a:r>
            <a:r>
              <a:rPr lang="en-US" sz="1800" dirty="0" smtClean="0"/>
              <a:t> </a:t>
            </a:r>
            <a:r>
              <a:rPr lang="en-US" sz="1800" dirty="0" err="1" smtClean="0"/>
              <a:t>nganalisis</a:t>
            </a:r>
            <a:r>
              <a:rPr lang="en-US" sz="1800" dirty="0" smtClean="0"/>
              <a:t> </a:t>
            </a:r>
            <a:r>
              <a:rPr lang="en-US" sz="1800" dirty="0" err="1" smtClean="0"/>
              <a:t>gagasan</a:t>
            </a:r>
            <a:r>
              <a:rPr lang="en-US" sz="1800" dirty="0" smtClean="0"/>
              <a:t> </a:t>
            </a:r>
            <a:r>
              <a:rPr lang="en-US" sz="1800" dirty="0" err="1" smtClean="0"/>
              <a:t>saka</a:t>
            </a:r>
            <a:r>
              <a:rPr lang="en-US" sz="1800" dirty="0" smtClean="0"/>
              <a:t> </a:t>
            </a:r>
            <a:r>
              <a:rPr lang="en-US" sz="1800" dirty="0" err="1" smtClean="0"/>
              <a:t>teks</a:t>
            </a:r>
            <a:r>
              <a:rPr lang="en-US" sz="1800" dirty="0" smtClean="0"/>
              <a:t> </a:t>
            </a:r>
            <a:r>
              <a:rPr lang="en-US" sz="1800" dirty="0" err="1" smtClean="0"/>
              <a:t>geguritan</a:t>
            </a:r>
            <a:r>
              <a:rPr lang="en-US" sz="1800" dirty="0" smtClean="0"/>
              <a:t>. Ayo </a:t>
            </a:r>
            <a:r>
              <a:rPr lang="en-US" sz="1800" dirty="0" err="1" smtClean="0"/>
              <a:t>coba</a:t>
            </a:r>
            <a:r>
              <a:rPr lang="en-US" sz="1800" dirty="0" smtClean="0"/>
              <a:t> </a:t>
            </a:r>
            <a:r>
              <a:rPr lang="en-US" sz="1800" dirty="0" err="1" smtClean="0"/>
              <a:t>gatekna</a:t>
            </a:r>
            <a:r>
              <a:rPr lang="en-US" sz="1800" dirty="0" smtClean="0"/>
              <a:t> video </a:t>
            </a:r>
            <a:r>
              <a:rPr lang="en-US" sz="1800" dirty="0" err="1" smtClean="0"/>
              <a:t>pamacaning</a:t>
            </a:r>
            <a:r>
              <a:rPr lang="en-US" sz="1800" dirty="0" smtClean="0"/>
              <a:t> </a:t>
            </a:r>
            <a:r>
              <a:rPr lang="en-US" sz="1800" dirty="0" err="1" smtClean="0"/>
              <a:t>geguritan</a:t>
            </a:r>
            <a:r>
              <a:rPr lang="en-US" sz="1800" dirty="0" smtClean="0"/>
              <a:t> </a:t>
            </a:r>
            <a:r>
              <a:rPr lang="en-US" sz="1800" dirty="0" smtClean="0">
                <a:latin typeface="Calibri" panose="020F0502020204030204" pitchFamily="34" charset="0"/>
              </a:rPr>
              <a:t>“</a:t>
            </a:r>
            <a:r>
              <a:rPr lang="en-US" sz="1800" dirty="0" err="1" smtClean="0">
                <a:latin typeface="Calibri" panose="020F0502020204030204" pitchFamily="34" charset="0"/>
              </a:rPr>
              <a:t>Kekidungane</a:t>
            </a:r>
            <a:r>
              <a:rPr lang="en-US" sz="1800" dirty="0" smtClean="0"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latin typeface="Calibri" panose="020F0502020204030204" pitchFamily="34" charset="0"/>
              </a:rPr>
              <a:t>Simbah</a:t>
            </a:r>
            <a:r>
              <a:rPr lang="en-US" sz="1800" dirty="0" smtClean="0">
                <a:latin typeface="Calibri" panose="020F0502020204030204" pitchFamily="34" charset="0"/>
              </a:rPr>
              <a:t>“.</a:t>
            </a:r>
          </a:p>
          <a:p>
            <a:pPr marL="0" indent="461963">
              <a:buNone/>
            </a:pPr>
            <a:endParaRPr lang="en-US" sz="1800" dirty="0" smtClean="0">
              <a:latin typeface="Calibri" panose="020F0502020204030204" pitchFamily="34" charset="0"/>
            </a:endParaRPr>
          </a:p>
          <a:p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251520" y="339502"/>
            <a:ext cx="5400600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isi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kagiyatan</a:t>
            </a:r>
            <a:r>
              <a:rPr lang="en-US" dirty="0"/>
              <a:t> </a:t>
            </a:r>
            <a:r>
              <a:rPr lang="en-US" dirty="0" err="1"/>
              <a:t>nyemak</a:t>
            </a:r>
            <a:r>
              <a:rPr lang="en-US" dirty="0"/>
              <a:t> video </a:t>
            </a:r>
            <a:r>
              <a:rPr lang="en-US" dirty="0" err="1"/>
              <a:t>geguritan</a:t>
            </a:r>
            <a:endParaRPr lang="en-US" dirty="0"/>
          </a:p>
        </p:txBody>
      </p:sp>
      <p:pic>
        <p:nvPicPr>
          <p:cNvPr id="6" name="0054180010.0036.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6136" y="339502"/>
            <a:ext cx="2895600" cy="43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12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7494"/>
            <a:ext cx="8229600" cy="1008112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B.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Ngowahi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Geguritan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Dadi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Gancaran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(</a:t>
            </a:r>
            <a:r>
              <a:rPr lang="en-US" sz="3200" i="1" dirty="0" err="1">
                <a:latin typeface="+mn-lt"/>
                <a:cs typeface="Arial" panose="020B0604020202020204" pitchFamily="34" charset="0"/>
              </a:rPr>
              <a:t>Parafrase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)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5279411"/>
              </p:ext>
            </p:extLst>
          </p:nvPr>
        </p:nvGraphicFramePr>
        <p:xfrm>
          <a:off x="899592" y="1347615"/>
          <a:ext cx="749917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015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35047"/>
            <a:ext cx="8229600" cy="857250"/>
          </a:xfrm>
        </p:spPr>
        <p:txBody>
          <a:bodyPr/>
          <a:lstStyle/>
          <a:p>
            <a:r>
              <a:rPr lang="en-US" sz="3200" dirty="0" smtClean="0"/>
              <a:t>C. </a:t>
            </a:r>
            <a:r>
              <a:rPr lang="en-US" sz="3200" dirty="0" err="1">
                <a:cs typeface="Arial" panose="020B0604020202020204" pitchFamily="34" charset="0"/>
              </a:rPr>
              <a:t>Nggayutake</a:t>
            </a:r>
            <a:r>
              <a:rPr lang="en-US" sz="3200" dirty="0">
                <a:cs typeface="Arial" panose="020B0604020202020204" pitchFamily="34" charset="0"/>
              </a:rPr>
              <a:t> Isi </a:t>
            </a:r>
            <a:r>
              <a:rPr lang="en-US" sz="3200" dirty="0" err="1">
                <a:cs typeface="Arial" panose="020B0604020202020204" pitchFamily="34" charset="0"/>
              </a:rPr>
              <a:t>Geguritan</a:t>
            </a:r>
            <a:r>
              <a:rPr lang="en-US" sz="3200" dirty="0">
                <a:cs typeface="Arial" panose="020B0604020202020204" pitchFamily="34" charset="0"/>
              </a:rPr>
              <a:t> </a:t>
            </a:r>
            <a:r>
              <a:rPr lang="en-US" sz="3200" dirty="0" err="1">
                <a:cs typeface="Arial" panose="020B0604020202020204" pitchFamily="34" charset="0"/>
              </a:rPr>
              <a:t>Klawan</a:t>
            </a:r>
            <a:r>
              <a:rPr lang="en-US" sz="3200" dirty="0">
                <a:cs typeface="Arial" panose="020B0604020202020204" pitchFamily="34" charset="0"/>
              </a:rPr>
              <a:t> </a:t>
            </a:r>
            <a:r>
              <a:rPr lang="en-US" sz="3200" dirty="0" err="1">
                <a:cs typeface="Arial" panose="020B0604020202020204" pitchFamily="34" charset="0"/>
              </a:rPr>
              <a:t>Kahanan</a:t>
            </a:r>
            <a:r>
              <a:rPr lang="en-US" sz="3200" dirty="0">
                <a:cs typeface="Arial" panose="020B0604020202020204" pitchFamily="34" charset="0"/>
              </a:rPr>
              <a:t> </a:t>
            </a:r>
            <a:r>
              <a:rPr lang="en-US" sz="3200" dirty="0" err="1">
                <a:cs typeface="Arial" panose="020B0604020202020204" pitchFamily="34" charset="0"/>
              </a:rPr>
              <a:t>ing</a:t>
            </a:r>
            <a:r>
              <a:rPr lang="en-US" sz="3200" dirty="0">
                <a:cs typeface="Arial" panose="020B0604020202020204" pitchFamily="34" charset="0"/>
              </a:rPr>
              <a:t> </a:t>
            </a:r>
            <a:r>
              <a:rPr lang="en-US" sz="3200" dirty="0" err="1">
                <a:cs typeface="Arial" panose="020B0604020202020204" pitchFamily="34" charset="0"/>
              </a:rPr>
              <a:t>Bebrayan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2146322"/>
              </p:ext>
            </p:extLst>
          </p:nvPr>
        </p:nvGraphicFramePr>
        <p:xfrm>
          <a:off x="1187624" y="1563638"/>
          <a:ext cx="6550372" cy="2448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72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0528" y="1923678"/>
            <a:ext cx="3384376" cy="857250"/>
          </a:xfrm>
        </p:spPr>
        <p:txBody>
          <a:bodyPr/>
          <a:lstStyle/>
          <a:p>
            <a:r>
              <a:rPr lang="en-US" sz="3200" dirty="0" smtClean="0"/>
              <a:t>D. </a:t>
            </a:r>
            <a:r>
              <a:rPr lang="en-US" sz="3200" dirty="0" err="1" smtClean="0"/>
              <a:t>Nulis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 </a:t>
            </a:r>
            <a:r>
              <a:rPr lang="en-US" sz="3200" dirty="0" err="1" smtClean="0"/>
              <a:t>Geguritan</a:t>
            </a:r>
            <a:endParaRPr 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6906232"/>
              </p:ext>
            </p:extLst>
          </p:nvPr>
        </p:nvGraphicFramePr>
        <p:xfrm>
          <a:off x="2411760" y="1059582"/>
          <a:ext cx="6031209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627784" y="1338322"/>
            <a:ext cx="216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2915816" y="2035772"/>
            <a:ext cx="216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27784" y="3507854"/>
            <a:ext cx="216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62667" y="2802994"/>
            <a:ext cx="216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0771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57606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7624" y="411510"/>
            <a:ext cx="748883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Ndhudah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Nulis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Geguritan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kanthi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Becik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669" y="1131590"/>
            <a:ext cx="8223787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Tujuan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Pembelajaran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7F69885-469D-CDB3-1F2B-3EF4A584598A}"/>
              </a:ext>
            </a:extLst>
          </p:cNvPr>
          <p:cNvSpPr/>
          <p:nvPr/>
        </p:nvSpPr>
        <p:spPr>
          <a:xfrm>
            <a:off x="395536" y="1419623"/>
            <a:ext cx="8280920" cy="2124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Menganalisis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isi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pokok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gagasan</a:t>
            </a:r>
            <a:r>
              <a:rPr lang="en-US" sz="1867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yang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disampaikan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melalui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geguritan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Menguraikan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makna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kata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sukar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terkandung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geguritan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Menguraikan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isi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geguritan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menjadi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gancaran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/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prosa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sesuai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isi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dari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geguritan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.</a:t>
            </a:r>
            <a:endParaRPr lang="en-US" sz="1867" dirty="0" smtClean="0">
              <a:cs typeface="Times New Roman" panose="02020603050405020304" pitchFamily="18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Menghubungkan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relevansi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isi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/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pesan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dari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geguritan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kehidupan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sekitar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.</a:t>
            </a:r>
            <a:endParaRPr lang="en-US" sz="1867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71550"/>
            <a:ext cx="8229600" cy="339447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err="1" smtClean="0"/>
              <a:t>Beriman</a:t>
            </a:r>
            <a:r>
              <a:rPr lang="en-US" sz="1800" dirty="0" smtClean="0"/>
              <a:t>, </a:t>
            </a:r>
            <a:r>
              <a:rPr lang="en-US" sz="1800" dirty="0" err="1" smtClean="0"/>
              <a:t>Bertakwa</a:t>
            </a:r>
            <a:r>
              <a:rPr lang="en-US" sz="1800" dirty="0" smtClean="0"/>
              <a:t> </a:t>
            </a:r>
            <a:r>
              <a:rPr lang="en-US" sz="1800" dirty="0" err="1" smtClean="0"/>
              <a:t>kepada</a:t>
            </a:r>
            <a:r>
              <a:rPr lang="en-US" sz="1800" dirty="0" smtClean="0"/>
              <a:t> </a:t>
            </a:r>
            <a:r>
              <a:rPr lang="en-US" sz="1800" dirty="0" err="1" smtClean="0"/>
              <a:t>Tuhan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Maha</a:t>
            </a:r>
            <a:r>
              <a:rPr lang="en-US" sz="1800" dirty="0" smtClean="0"/>
              <a:t> </a:t>
            </a:r>
            <a:r>
              <a:rPr lang="en-US" sz="1800" dirty="0" err="1" smtClean="0"/>
              <a:t>Esa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Berakhlak</a:t>
            </a:r>
            <a:r>
              <a:rPr lang="en-US" sz="1800" dirty="0" smtClean="0"/>
              <a:t> </a:t>
            </a:r>
            <a:r>
              <a:rPr lang="en-US" sz="1800" dirty="0" err="1" smtClean="0"/>
              <a:t>Mulia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Berkebinekaan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Global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Gotong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royong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Mandiri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Bernalar</a:t>
            </a:r>
            <a:r>
              <a:rPr lang="en-US" sz="1800" dirty="0" smtClean="0"/>
              <a:t> </a:t>
            </a:r>
            <a:r>
              <a:rPr lang="en-US" sz="1800" dirty="0" err="1" smtClean="0"/>
              <a:t>Kritis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Kreatif</a:t>
            </a:r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Profil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Pelajar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Pancasila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0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Bebuka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Materi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30326395"/>
              </p:ext>
            </p:extLst>
          </p:nvPr>
        </p:nvGraphicFramePr>
        <p:xfrm>
          <a:off x="1475656" y="62753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65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1928374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Jinising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Geguritan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14229324"/>
              </p:ext>
            </p:extLst>
          </p:nvPr>
        </p:nvGraphicFramePr>
        <p:xfrm>
          <a:off x="2339752" y="1131590"/>
          <a:ext cx="4848200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771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823056" y="1049257"/>
            <a:ext cx="432048" cy="43204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 flipV="1">
            <a:off x="2245230" y="1463507"/>
            <a:ext cx="3672408" cy="17509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E767D56-76B8-4039-8E18-CD76707762A8}"/>
              </a:ext>
            </a:extLst>
          </p:cNvPr>
          <p:cNvSpPr/>
          <p:nvPr/>
        </p:nvSpPr>
        <p:spPr>
          <a:xfrm>
            <a:off x="1823916" y="3074614"/>
            <a:ext cx="432048" cy="43204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0E767D56-76B8-4039-8E18-CD76707762A8}"/>
              </a:ext>
            </a:extLst>
          </p:cNvPr>
          <p:cNvSpPr/>
          <p:nvPr/>
        </p:nvSpPr>
        <p:spPr>
          <a:xfrm>
            <a:off x="1823056" y="1651484"/>
            <a:ext cx="432048" cy="43204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55104" y="2081775"/>
            <a:ext cx="3708976" cy="3682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47897" y="3499111"/>
            <a:ext cx="3724368" cy="2612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835696" y="2406271"/>
            <a:ext cx="432048" cy="43204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67744" y="2837628"/>
            <a:ext cx="3696336" cy="7937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243630" y="1113683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Diwiwiti</a:t>
            </a:r>
            <a:r>
              <a:rPr lang="en-US" dirty="0" smtClean="0"/>
              <a:t> </a:t>
            </a:r>
            <a:r>
              <a:rPr lang="en-US" dirty="0" err="1" smtClean="0"/>
              <a:t>tembung</a:t>
            </a:r>
            <a:r>
              <a:rPr lang="en-US" dirty="0" smtClean="0"/>
              <a:t> sun </a:t>
            </a:r>
            <a:r>
              <a:rPr lang="en-US" dirty="0" err="1" smtClean="0"/>
              <a:t>gegurit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67744" y="1695513"/>
            <a:ext cx="3385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Tibaning</a:t>
            </a:r>
            <a:r>
              <a:rPr lang="en-US" dirty="0" smtClean="0"/>
              <a:t> </a:t>
            </a:r>
            <a:r>
              <a:rPr lang="en-US" dirty="0" err="1" smtClean="0"/>
              <a:t>swara</a:t>
            </a:r>
            <a:r>
              <a:rPr lang="en-US" dirty="0" smtClean="0"/>
              <a:t> </a:t>
            </a:r>
            <a:r>
              <a:rPr lang="en-US" dirty="0" err="1" smtClean="0"/>
              <a:t>ing</a:t>
            </a:r>
            <a:r>
              <a:rPr lang="en-US" dirty="0" smtClean="0"/>
              <a:t> </a:t>
            </a:r>
            <a:r>
              <a:rPr lang="en-US" dirty="0" err="1" smtClean="0"/>
              <a:t>pungkas</a:t>
            </a:r>
            <a:r>
              <a:rPr lang="en-US" dirty="0" smtClean="0"/>
              <a:t> </a:t>
            </a:r>
            <a:r>
              <a:rPr lang="en-US" dirty="0" err="1" smtClean="0"/>
              <a:t>padha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264267" y="2447184"/>
            <a:ext cx="3707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Cacahe</a:t>
            </a:r>
            <a:r>
              <a:rPr lang="en-US" dirty="0" smtClean="0"/>
              <a:t> </a:t>
            </a:r>
            <a:r>
              <a:rPr lang="en-US" dirty="0" err="1" smtClean="0"/>
              <a:t>wanda</a:t>
            </a:r>
            <a:r>
              <a:rPr lang="en-US" dirty="0" smtClean="0"/>
              <a:t> </a:t>
            </a:r>
            <a:r>
              <a:rPr lang="en-US" dirty="0" err="1" smtClean="0"/>
              <a:t>saben</a:t>
            </a:r>
            <a:r>
              <a:rPr lang="en-US" dirty="0" smtClean="0"/>
              <a:t> </a:t>
            </a:r>
            <a:r>
              <a:rPr lang="en-US" dirty="0" err="1" smtClean="0"/>
              <a:t>sagatra</a:t>
            </a:r>
            <a:r>
              <a:rPr lang="en-US" dirty="0" smtClean="0"/>
              <a:t> </a:t>
            </a:r>
            <a:r>
              <a:rPr lang="en-US" dirty="0" err="1" smtClean="0"/>
              <a:t>padha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267744" y="3137330"/>
            <a:ext cx="3864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Sakora-orane</a:t>
            </a:r>
            <a:r>
              <a:rPr lang="en-US" dirty="0" smtClean="0"/>
              <a:t> </a:t>
            </a:r>
            <a:r>
              <a:rPr lang="en-US" dirty="0" err="1" smtClean="0"/>
              <a:t>ana</a:t>
            </a:r>
            <a:r>
              <a:rPr lang="en-US" dirty="0" smtClean="0"/>
              <a:t> </a:t>
            </a:r>
            <a:r>
              <a:rPr lang="en-US" dirty="0" err="1" smtClean="0"/>
              <a:t>patang</a:t>
            </a:r>
            <a:r>
              <a:rPr lang="en-US" dirty="0" smtClean="0"/>
              <a:t> </a:t>
            </a:r>
            <a:r>
              <a:rPr lang="en-US" dirty="0" err="1" smtClean="0"/>
              <a:t>gatra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627784" y="330226"/>
            <a:ext cx="3961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Titikan</a:t>
            </a:r>
            <a:r>
              <a:rPr lang="en-US" sz="2000" dirty="0" smtClean="0"/>
              <a:t> </a:t>
            </a:r>
            <a:r>
              <a:rPr lang="en-US" sz="2000" dirty="0" err="1" smtClean="0"/>
              <a:t>Geguritan</a:t>
            </a:r>
            <a:r>
              <a:rPr lang="en-US" sz="2000" dirty="0" smtClean="0"/>
              <a:t> </a:t>
            </a:r>
            <a:r>
              <a:rPr lang="en-US" sz="2000" dirty="0" err="1" smtClean="0"/>
              <a:t>Gagrag</a:t>
            </a:r>
            <a:r>
              <a:rPr lang="en-US" sz="2000" dirty="0" smtClean="0"/>
              <a:t> </a:t>
            </a:r>
            <a:r>
              <a:rPr lang="en-US" sz="2000" dirty="0" err="1" smtClean="0"/>
              <a:t>Lawas</a:t>
            </a:r>
            <a:endParaRPr lang="en-US" sz="2000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E767D56-76B8-4039-8E18-CD76707762A8}"/>
              </a:ext>
            </a:extLst>
          </p:cNvPr>
          <p:cNvSpPr/>
          <p:nvPr/>
        </p:nvSpPr>
        <p:spPr>
          <a:xfrm>
            <a:off x="1832673" y="3746968"/>
            <a:ext cx="432048" cy="43204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64721" y="4179016"/>
            <a:ext cx="3724368" cy="2612"/>
          </a:xfrm>
          <a:prstGeom prst="line">
            <a:avLst/>
          </a:prstGeom>
          <a:ln w="1905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245230" y="3829401"/>
            <a:ext cx="3864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Jeneng</a:t>
            </a:r>
            <a:r>
              <a:rPr lang="en-US" dirty="0" smtClean="0"/>
              <a:t> </a:t>
            </a:r>
            <a:r>
              <a:rPr lang="en-US" dirty="0" err="1" smtClean="0"/>
              <a:t>panulise</a:t>
            </a:r>
            <a:r>
              <a:rPr lang="en-US" dirty="0" smtClean="0"/>
              <a:t> </a:t>
            </a:r>
            <a:r>
              <a:rPr lang="en-US" dirty="0" err="1" smtClean="0"/>
              <a:t>ora</a:t>
            </a:r>
            <a:r>
              <a:rPr lang="en-US" dirty="0" smtClean="0"/>
              <a:t> </a:t>
            </a:r>
            <a:r>
              <a:rPr lang="en-US" dirty="0" err="1" smtClean="0"/>
              <a:t>ana</a:t>
            </a:r>
            <a:r>
              <a:rPr lang="en-US" dirty="0" smtClean="0"/>
              <a:t> </a:t>
            </a:r>
            <a:r>
              <a:rPr lang="en-US" dirty="0" err="1" smtClean="0"/>
              <a:t>utawa</a:t>
            </a:r>
            <a:r>
              <a:rPr lang="en-US" dirty="0" smtClean="0"/>
              <a:t> </a:t>
            </a:r>
            <a:r>
              <a:rPr lang="en-US" dirty="0" err="1" smtClean="0"/>
              <a:t>anonim</a:t>
            </a: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73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822F543-A07F-4CF3-B6E8-2CB9F1C923DA}"/>
              </a:ext>
            </a:extLst>
          </p:cNvPr>
          <p:cNvSpPr/>
          <p:nvPr/>
        </p:nvSpPr>
        <p:spPr>
          <a:xfrm>
            <a:off x="1907704" y="1082273"/>
            <a:ext cx="4733186" cy="52126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Ora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diwiwiti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tembung</a:t>
            </a:r>
            <a:r>
              <a:rPr lang="en-US" altLang="ko-KR" dirty="0" smtClean="0">
                <a:solidFill>
                  <a:schemeClr val="tx1"/>
                </a:solidFill>
              </a:rPr>
              <a:t> sun </a:t>
            </a:r>
            <a:r>
              <a:rPr lang="en-US" altLang="ko-KR" dirty="0" err="1" smtClean="0">
                <a:solidFill>
                  <a:schemeClr val="tx1"/>
                </a:solidFill>
              </a:rPr>
              <a:t>gegurit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D822F543-A07F-4CF3-B6E8-2CB9F1C923DA}"/>
              </a:ext>
            </a:extLst>
          </p:cNvPr>
          <p:cNvSpPr/>
          <p:nvPr/>
        </p:nvSpPr>
        <p:spPr>
          <a:xfrm>
            <a:off x="1907704" y="1893648"/>
            <a:ext cx="4733186" cy="52126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Cacahe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wanda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saben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sagatra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bebas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D822F543-A07F-4CF3-B6E8-2CB9F1C923DA}"/>
              </a:ext>
            </a:extLst>
          </p:cNvPr>
          <p:cNvSpPr/>
          <p:nvPr/>
        </p:nvSpPr>
        <p:spPr>
          <a:xfrm>
            <a:off x="1907704" y="2705023"/>
            <a:ext cx="4733186" cy="52126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Tibane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swara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ing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pungkasan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wanda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bebas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D822F543-A07F-4CF3-B6E8-2CB9F1C923DA}"/>
              </a:ext>
            </a:extLst>
          </p:cNvPr>
          <p:cNvSpPr/>
          <p:nvPr/>
        </p:nvSpPr>
        <p:spPr>
          <a:xfrm>
            <a:off x="1907704" y="3425511"/>
            <a:ext cx="4733186" cy="52126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Cacahe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gatra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bebas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63398" y="326977"/>
            <a:ext cx="3961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Titikan</a:t>
            </a:r>
            <a:r>
              <a:rPr lang="en-US" sz="2000" dirty="0" smtClean="0"/>
              <a:t> </a:t>
            </a:r>
            <a:r>
              <a:rPr lang="en-US" sz="2000" dirty="0" err="1" smtClean="0"/>
              <a:t>Geguritan</a:t>
            </a:r>
            <a:r>
              <a:rPr lang="en-US" sz="2000" dirty="0" smtClean="0"/>
              <a:t> </a:t>
            </a:r>
            <a:r>
              <a:rPr lang="en-US" sz="2000" dirty="0" err="1" smtClean="0"/>
              <a:t>Gagrag</a:t>
            </a:r>
            <a:r>
              <a:rPr lang="en-US" sz="2000" dirty="0" smtClean="0"/>
              <a:t> </a:t>
            </a:r>
            <a:r>
              <a:rPr lang="en-US" sz="2000" dirty="0" err="1" smtClean="0"/>
              <a:t>Anyar</a:t>
            </a:r>
            <a:endParaRPr lang="en-US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822F543-A07F-4CF3-B6E8-2CB9F1C923DA}"/>
              </a:ext>
            </a:extLst>
          </p:cNvPr>
          <p:cNvSpPr/>
          <p:nvPr/>
        </p:nvSpPr>
        <p:spPr>
          <a:xfrm>
            <a:off x="1924874" y="4145999"/>
            <a:ext cx="4733186" cy="52126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Jeneng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panulise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cetha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67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1552916"/>
              </p:ext>
            </p:extLst>
          </p:nvPr>
        </p:nvGraphicFramePr>
        <p:xfrm>
          <a:off x="107504" y="422682"/>
          <a:ext cx="8928991" cy="40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144398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Struktur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Geguritan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18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C89040F5-79A2-4097-B036-C4486143A06F}"/>
              </a:ext>
            </a:extLst>
          </p:cNvPr>
          <p:cNvGrpSpPr/>
          <p:nvPr/>
        </p:nvGrpSpPr>
        <p:grpSpPr>
          <a:xfrm>
            <a:off x="359532" y="2586138"/>
            <a:ext cx="8568952" cy="1728192"/>
            <a:chOff x="641074" y="3933059"/>
            <a:chExt cx="7838416" cy="2014553"/>
          </a:xfrm>
        </p:grpSpPr>
        <p:sp>
          <p:nvSpPr>
            <p:cNvPr id="5" name="L-Shape 4">
              <a:extLst>
                <a:ext uri="{FF2B5EF4-FFF2-40B4-BE49-F238E27FC236}">
                  <a16:creationId xmlns:a16="http://schemas.microsoft.com/office/drawing/2014/main" xmlns="" id="{29FDD105-82A3-4BC8-9A64-1F51F5108582}"/>
                </a:ext>
              </a:extLst>
            </p:cNvPr>
            <p:cNvSpPr/>
            <p:nvPr/>
          </p:nvSpPr>
          <p:spPr>
            <a:xfrm rot="10800000" flipH="1">
              <a:off x="6977784" y="3935711"/>
              <a:ext cx="1501706" cy="715762"/>
            </a:xfrm>
            <a:prstGeom prst="corner">
              <a:avLst>
                <a:gd name="adj1" fmla="val 19327"/>
                <a:gd name="adj2" fmla="val 1958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6" name="L-Shape 5">
              <a:extLst>
                <a:ext uri="{FF2B5EF4-FFF2-40B4-BE49-F238E27FC236}">
                  <a16:creationId xmlns:a16="http://schemas.microsoft.com/office/drawing/2014/main" xmlns="" id="{5F5FD0B9-9250-466C-82E7-DC0F316FCF7F}"/>
                </a:ext>
              </a:extLst>
            </p:cNvPr>
            <p:cNvSpPr/>
            <p:nvPr/>
          </p:nvSpPr>
          <p:spPr>
            <a:xfrm rot="10800000" flipH="1">
              <a:off x="5393608" y="4259746"/>
              <a:ext cx="1501706" cy="715762"/>
            </a:xfrm>
            <a:prstGeom prst="corner">
              <a:avLst>
                <a:gd name="adj1" fmla="val 19327"/>
                <a:gd name="adj2" fmla="val 1958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" name="L-Shape 6">
              <a:extLst>
                <a:ext uri="{FF2B5EF4-FFF2-40B4-BE49-F238E27FC236}">
                  <a16:creationId xmlns:a16="http://schemas.microsoft.com/office/drawing/2014/main" xmlns="" id="{B576A0D3-DC01-4440-A61F-CA63D4EB6E5F}"/>
                </a:ext>
              </a:extLst>
            </p:cNvPr>
            <p:cNvSpPr/>
            <p:nvPr/>
          </p:nvSpPr>
          <p:spPr>
            <a:xfrm rot="10800000" flipH="1">
              <a:off x="3809430" y="4583781"/>
              <a:ext cx="1501706" cy="715762"/>
            </a:xfrm>
            <a:prstGeom prst="corner">
              <a:avLst>
                <a:gd name="adj1" fmla="val 19327"/>
                <a:gd name="adj2" fmla="val 1958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8" name="L-Shape 7">
              <a:extLst>
                <a:ext uri="{FF2B5EF4-FFF2-40B4-BE49-F238E27FC236}">
                  <a16:creationId xmlns:a16="http://schemas.microsoft.com/office/drawing/2014/main" xmlns="" id="{48EB946E-7068-472E-9131-D4DD0ECCFBB6}"/>
                </a:ext>
              </a:extLst>
            </p:cNvPr>
            <p:cNvSpPr/>
            <p:nvPr/>
          </p:nvSpPr>
          <p:spPr>
            <a:xfrm rot="10800000" flipH="1">
              <a:off x="2225251" y="4907816"/>
              <a:ext cx="1501706" cy="715762"/>
            </a:xfrm>
            <a:prstGeom prst="corner">
              <a:avLst>
                <a:gd name="adj1" fmla="val 19327"/>
                <a:gd name="adj2" fmla="val 1958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" name="L-Shape 8">
              <a:extLst>
                <a:ext uri="{FF2B5EF4-FFF2-40B4-BE49-F238E27FC236}">
                  <a16:creationId xmlns:a16="http://schemas.microsoft.com/office/drawing/2014/main" xmlns="" id="{8D1F6294-9E3B-438F-9AD5-6A4CF2B01511}"/>
                </a:ext>
              </a:extLst>
            </p:cNvPr>
            <p:cNvSpPr/>
            <p:nvPr/>
          </p:nvSpPr>
          <p:spPr>
            <a:xfrm rot="10800000" flipH="1">
              <a:off x="641074" y="5231850"/>
              <a:ext cx="1501706" cy="715762"/>
            </a:xfrm>
            <a:prstGeom prst="corner">
              <a:avLst>
                <a:gd name="adj1" fmla="val 19327"/>
                <a:gd name="adj2" fmla="val 1958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xmlns="" id="{F867C748-F5DC-4B77-8CB8-683BD9829EE1}"/>
                </a:ext>
              </a:extLst>
            </p:cNvPr>
            <p:cNvSpPr/>
            <p:nvPr/>
          </p:nvSpPr>
          <p:spPr>
            <a:xfrm>
              <a:off x="1890754" y="4905173"/>
              <a:ext cx="218430" cy="260276"/>
            </a:xfrm>
            <a:custGeom>
              <a:avLst/>
              <a:gdLst/>
              <a:ahLst/>
              <a:cxnLst/>
              <a:rect l="l" t="t" r="r" b="b"/>
              <a:pathLst>
                <a:path w="648072" h="648072">
                  <a:moveTo>
                    <a:pt x="629716" y="0"/>
                  </a:moveTo>
                  <a:lnTo>
                    <a:pt x="648072" y="0"/>
                  </a:lnTo>
                  <a:lnTo>
                    <a:pt x="648072" y="648072"/>
                  </a:lnTo>
                  <a:lnTo>
                    <a:pt x="0" y="648072"/>
                  </a:lnTo>
                  <a:lnTo>
                    <a:pt x="0" y="633586"/>
                  </a:lnTo>
                  <a:cubicBezTo>
                    <a:pt x="347978" y="633586"/>
                    <a:pt x="630070" y="351494"/>
                    <a:pt x="630070" y="3516"/>
                  </a:cubicBezTo>
                  <a:cubicBezTo>
                    <a:pt x="630070" y="2343"/>
                    <a:pt x="630067" y="1170"/>
                    <a:pt x="6297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xmlns="" id="{E1DA20CD-C6E3-4534-B8BA-FE36A7BDC519}"/>
                </a:ext>
              </a:extLst>
            </p:cNvPr>
            <p:cNvSpPr/>
            <p:nvPr/>
          </p:nvSpPr>
          <p:spPr>
            <a:xfrm>
              <a:off x="3474931" y="4581137"/>
              <a:ext cx="218430" cy="260276"/>
            </a:xfrm>
            <a:custGeom>
              <a:avLst/>
              <a:gdLst/>
              <a:ahLst/>
              <a:cxnLst/>
              <a:rect l="l" t="t" r="r" b="b"/>
              <a:pathLst>
                <a:path w="648072" h="648072">
                  <a:moveTo>
                    <a:pt x="629716" y="0"/>
                  </a:moveTo>
                  <a:lnTo>
                    <a:pt x="648072" y="0"/>
                  </a:lnTo>
                  <a:lnTo>
                    <a:pt x="648072" y="648072"/>
                  </a:lnTo>
                  <a:lnTo>
                    <a:pt x="0" y="648072"/>
                  </a:lnTo>
                  <a:lnTo>
                    <a:pt x="0" y="633586"/>
                  </a:lnTo>
                  <a:cubicBezTo>
                    <a:pt x="347978" y="633586"/>
                    <a:pt x="630070" y="351494"/>
                    <a:pt x="630070" y="3516"/>
                  </a:cubicBezTo>
                  <a:cubicBezTo>
                    <a:pt x="630070" y="2343"/>
                    <a:pt x="630067" y="1170"/>
                    <a:pt x="6297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xmlns="" id="{95FCC013-B824-4A3F-BDDD-1B2A912F916D}"/>
                </a:ext>
              </a:extLst>
            </p:cNvPr>
            <p:cNvSpPr/>
            <p:nvPr/>
          </p:nvSpPr>
          <p:spPr>
            <a:xfrm>
              <a:off x="5059109" y="4257101"/>
              <a:ext cx="218430" cy="260276"/>
            </a:xfrm>
            <a:custGeom>
              <a:avLst/>
              <a:gdLst/>
              <a:ahLst/>
              <a:cxnLst/>
              <a:rect l="l" t="t" r="r" b="b"/>
              <a:pathLst>
                <a:path w="648072" h="648072">
                  <a:moveTo>
                    <a:pt x="629716" y="0"/>
                  </a:moveTo>
                  <a:lnTo>
                    <a:pt x="648072" y="0"/>
                  </a:lnTo>
                  <a:lnTo>
                    <a:pt x="648072" y="648072"/>
                  </a:lnTo>
                  <a:lnTo>
                    <a:pt x="0" y="648072"/>
                  </a:lnTo>
                  <a:lnTo>
                    <a:pt x="0" y="633586"/>
                  </a:lnTo>
                  <a:cubicBezTo>
                    <a:pt x="347978" y="633586"/>
                    <a:pt x="630070" y="351494"/>
                    <a:pt x="630070" y="3516"/>
                  </a:cubicBezTo>
                  <a:cubicBezTo>
                    <a:pt x="630070" y="2343"/>
                    <a:pt x="630067" y="1170"/>
                    <a:pt x="6297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xmlns="" id="{B528C245-BF88-4517-A177-A546E0726947}"/>
                </a:ext>
              </a:extLst>
            </p:cNvPr>
            <p:cNvSpPr/>
            <p:nvPr/>
          </p:nvSpPr>
          <p:spPr>
            <a:xfrm>
              <a:off x="6643280" y="3933059"/>
              <a:ext cx="218430" cy="260276"/>
            </a:xfrm>
            <a:custGeom>
              <a:avLst/>
              <a:gdLst/>
              <a:ahLst/>
              <a:cxnLst/>
              <a:rect l="l" t="t" r="r" b="b"/>
              <a:pathLst>
                <a:path w="648072" h="648072">
                  <a:moveTo>
                    <a:pt x="629716" y="0"/>
                  </a:moveTo>
                  <a:lnTo>
                    <a:pt x="648072" y="0"/>
                  </a:lnTo>
                  <a:lnTo>
                    <a:pt x="648072" y="648072"/>
                  </a:lnTo>
                  <a:lnTo>
                    <a:pt x="0" y="648072"/>
                  </a:lnTo>
                  <a:lnTo>
                    <a:pt x="0" y="633586"/>
                  </a:lnTo>
                  <a:cubicBezTo>
                    <a:pt x="347978" y="633586"/>
                    <a:pt x="630070" y="351494"/>
                    <a:pt x="630070" y="3516"/>
                  </a:cubicBezTo>
                  <a:cubicBezTo>
                    <a:pt x="630070" y="2343"/>
                    <a:pt x="630067" y="1170"/>
                    <a:pt x="6297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033A8108-C6BA-4D45-9A30-DF5361787167}"/>
              </a:ext>
            </a:extLst>
          </p:cNvPr>
          <p:cNvCxnSpPr/>
          <p:nvPr/>
        </p:nvCxnSpPr>
        <p:spPr>
          <a:xfrm>
            <a:off x="1180364" y="2973726"/>
            <a:ext cx="0" cy="6107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033A8108-C6BA-4D45-9A30-DF5361787167}"/>
              </a:ext>
            </a:extLst>
          </p:cNvPr>
          <p:cNvCxnSpPr/>
          <p:nvPr/>
        </p:nvCxnSpPr>
        <p:spPr>
          <a:xfrm>
            <a:off x="2920413" y="2697777"/>
            <a:ext cx="0" cy="6107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033A8108-C6BA-4D45-9A30-DF5361787167}"/>
              </a:ext>
            </a:extLst>
          </p:cNvPr>
          <p:cNvCxnSpPr/>
          <p:nvPr/>
        </p:nvCxnSpPr>
        <p:spPr>
          <a:xfrm>
            <a:off x="4644009" y="2392425"/>
            <a:ext cx="0" cy="6107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033A8108-C6BA-4D45-9A30-DF5361787167}"/>
              </a:ext>
            </a:extLst>
          </p:cNvPr>
          <p:cNvCxnSpPr/>
          <p:nvPr/>
        </p:nvCxnSpPr>
        <p:spPr>
          <a:xfrm>
            <a:off x="6375832" y="2123321"/>
            <a:ext cx="0" cy="6107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033A8108-C6BA-4D45-9A30-DF5361787167}"/>
              </a:ext>
            </a:extLst>
          </p:cNvPr>
          <p:cNvCxnSpPr/>
          <p:nvPr/>
        </p:nvCxnSpPr>
        <p:spPr>
          <a:xfrm>
            <a:off x="8108257" y="1919019"/>
            <a:ext cx="0" cy="6107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33208" y="108026"/>
            <a:ext cx="1731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Unsur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fisik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57361" y="3797689"/>
            <a:ext cx="138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Tipografi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581658" y="3531709"/>
            <a:ext cx="138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Diksi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223323" y="3226345"/>
            <a:ext cx="138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Majas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082030" y="2955100"/>
            <a:ext cx="138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Imaji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7755087" y="2697777"/>
            <a:ext cx="138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Rima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77393" y="1710827"/>
            <a:ext cx="1731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Cara </a:t>
            </a:r>
            <a:r>
              <a:rPr lang="en-US" dirty="0" err="1" smtClean="0"/>
              <a:t>nulis</a:t>
            </a:r>
            <a:r>
              <a:rPr lang="en-US" dirty="0" smtClean="0"/>
              <a:t> </a:t>
            </a:r>
            <a:r>
              <a:rPr lang="en-US" dirty="0" err="1" smtClean="0"/>
              <a:t>aksara</a:t>
            </a:r>
            <a:r>
              <a:rPr lang="en-US" dirty="0" smtClean="0"/>
              <a:t>/</a:t>
            </a:r>
            <a:r>
              <a:rPr lang="en-US" dirty="0" err="1" smtClean="0"/>
              <a:t>tembung</a:t>
            </a:r>
            <a:r>
              <a:rPr lang="en-US" dirty="0" smtClean="0"/>
              <a:t> </a:t>
            </a:r>
            <a:r>
              <a:rPr lang="en-US" dirty="0" err="1" smtClean="0"/>
              <a:t>kanggo</a:t>
            </a:r>
            <a:r>
              <a:rPr lang="en-US" dirty="0" smtClean="0"/>
              <a:t> </a:t>
            </a:r>
            <a:r>
              <a:rPr lang="en-US" dirty="0" err="1" smtClean="0"/>
              <a:t>narik</a:t>
            </a:r>
            <a:r>
              <a:rPr lang="en-US" dirty="0" smtClean="0"/>
              <a:t> </a:t>
            </a:r>
            <a:r>
              <a:rPr lang="en-US" dirty="0" err="1" smtClean="0"/>
              <a:t>kawigaten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235568" y="1662438"/>
            <a:ext cx="17318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Pamilihing</a:t>
            </a:r>
            <a:r>
              <a:rPr lang="en-US" dirty="0" smtClean="0"/>
              <a:t> </a:t>
            </a:r>
            <a:r>
              <a:rPr lang="en-US" dirty="0" err="1" smtClean="0"/>
              <a:t>tetembungan</a:t>
            </a:r>
            <a:r>
              <a:rPr lang="en-US" dirty="0" smtClean="0"/>
              <a:t> </a:t>
            </a:r>
            <a:r>
              <a:rPr lang="en-US" dirty="0" err="1" smtClean="0"/>
              <a:t>ing</a:t>
            </a:r>
            <a:r>
              <a:rPr lang="en-US" dirty="0" smtClean="0"/>
              <a:t> </a:t>
            </a:r>
            <a:r>
              <a:rPr lang="en-US" dirty="0" err="1" smtClean="0"/>
              <a:t>geguritan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746440" y="633976"/>
            <a:ext cx="1731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Carane</a:t>
            </a:r>
            <a:r>
              <a:rPr lang="en-US" dirty="0" smtClean="0"/>
              <a:t> </a:t>
            </a:r>
            <a:r>
              <a:rPr lang="en-US" dirty="0" err="1" smtClean="0"/>
              <a:t>panulis</a:t>
            </a:r>
            <a:r>
              <a:rPr lang="en-US" dirty="0" smtClean="0"/>
              <a:t> </a:t>
            </a:r>
            <a:r>
              <a:rPr lang="en-US" dirty="0" err="1" smtClean="0"/>
              <a:t>ngajak</a:t>
            </a:r>
            <a:r>
              <a:rPr lang="en-US" dirty="0" smtClean="0"/>
              <a:t> </a:t>
            </a:r>
            <a:r>
              <a:rPr lang="en-US" dirty="0" err="1" smtClean="0"/>
              <a:t>pamaca</a:t>
            </a:r>
            <a:r>
              <a:rPr lang="en-US" dirty="0" smtClean="0"/>
              <a:t> </a:t>
            </a:r>
            <a:r>
              <a:rPr lang="en-US" dirty="0" err="1" smtClean="0"/>
              <a:t>kanggo</a:t>
            </a:r>
            <a:r>
              <a:rPr lang="en-US" dirty="0" smtClean="0"/>
              <a:t> </a:t>
            </a:r>
            <a:r>
              <a:rPr lang="en-US" dirty="0" err="1" smtClean="0"/>
              <a:t>ngrasakake</a:t>
            </a:r>
            <a:r>
              <a:rPr lang="en-US" dirty="0" smtClean="0"/>
              <a:t> </a:t>
            </a:r>
            <a:r>
              <a:rPr lang="en-US" dirty="0" err="1" smtClean="0"/>
              <a:t>citraan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025165" y="1110662"/>
            <a:ext cx="1731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Wujud</a:t>
            </a:r>
            <a:r>
              <a:rPr lang="en-US" dirty="0" smtClean="0"/>
              <a:t> </a:t>
            </a:r>
            <a:r>
              <a:rPr lang="en-US" dirty="0" err="1" smtClean="0"/>
              <a:t>tetembungan</a:t>
            </a:r>
            <a:r>
              <a:rPr lang="en-US" dirty="0" smtClean="0"/>
              <a:t> </a:t>
            </a:r>
            <a:r>
              <a:rPr lang="en-US" dirty="0" err="1" smtClean="0"/>
              <a:t>kang</a:t>
            </a:r>
            <a:r>
              <a:rPr lang="en-US" dirty="0" smtClean="0"/>
              <a:t> </a:t>
            </a:r>
            <a:r>
              <a:rPr lang="en-US" dirty="0" err="1" smtClean="0"/>
              <a:t>gawe</a:t>
            </a:r>
            <a:r>
              <a:rPr lang="en-US" dirty="0" smtClean="0"/>
              <a:t> </a:t>
            </a:r>
            <a:r>
              <a:rPr lang="en-US" dirty="0" err="1" smtClean="0"/>
              <a:t>endah</a:t>
            </a:r>
            <a:r>
              <a:rPr lang="en-US" dirty="0" smtClean="0"/>
              <a:t> </a:t>
            </a:r>
            <a:r>
              <a:rPr lang="en-US" dirty="0" err="1" smtClean="0"/>
              <a:t>geguritan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467715" y="371998"/>
            <a:ext cx="1731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Geguritan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duweni</a:t>
            </a:r>
            <a:r>
              <a:rPr lang="en-US" dirty="0" smtClean="0"/>
              <a:t> </a:t>
            </a:r>
            <a:r>
              <a:rPr lang="en-US" dirty="0" err="1" smtClean="0"/>
              <a:t>rima</a:t>
            </a:r>
            <a:r>
              <a:rPr lang="en-US" dirty="0" smtClean="0"/>
              <a:t> </a:t>
            </a:r>
            <a:r>
              <a:rPr lang="en-US" dirty="0" err="1" smtClean="0"/>
              <a:t>kang</a:t>
            </a:r>
            <a:r>
              <a:rPr lang="en-US" dirty="0" smtClean="0"/>
              <a:t> </a:t>
            </a:r>
            <a:r>
              <a:rPr lang="en-US" dirty="0" err="1" smtClean="0"/>
              <a:t>gawe</a:t>
            </a:r>
            <a:r>
              <a:rPr lang="en-US" dirty="0" smtClean="0"/>
              <a:t> </a:t>
            </a:r>
            <a:r>
              <a:rPr lang="en-US" dirty="0" err="1" smtClean="0"/>
              <a:t>endah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08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599</Words>
  <Application>Microsoft Office PowerPoint</Application>
  <PresentationFormat>On-screen Show (16:9)</PresentationFormat>
  <Paragraphs>143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맑은 고딕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Materi Pembelajaran  Ndhudah lan Nulis Geguritan kanthi Becik </vt:lpstr>
      <vt:lpstr>A. Maca Teks Geguritan kanthi Patitis lan Endah</vt:lpstr>
      <vt:lpstr>PowerPoint Presentation</vt:lpstr>
      <vt:lpstr>B. Ngowahi Geguritan Dadi Gancaran (Parafrase) </vt:lpstr>
      <vt:lpstr>C. Nggayutake Isi Geguritan Klawan Kahanan ing Bebrayan </vt:lpstr>
      <vt:lpstr>D. Nulis  Geguritan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Puspa Rini</dc:creator>
  <cp:lastModifiedBy>mila</cp:lastModifiedBy>
  <cp:revision>102</cp:revision>
  <dcterms:created xsi:type="dcterms:W3CDTF">2022-05-23T06:23:33Z</dcterms:created>
  <dcterms:modified xsi:type="dcterms:W3CDTF">2022-10-25T23:43:38Z</dcterms:modified>
</cp:coreProperties>
</file>